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66" r:id="rId5"/>
    <p:sldId id="311" r:id="rId6"/>
    <p:sldId id="325" r:id="rId7"/>
    <p:sldId id="327" r:id="rId8"/>
    <p:sldId id="326" r:id="rId9"/>
    <p:sldId id="313" r:id="rId10"/>
    <p:sldId id="315" r:id="rId11"/>
    <p:sldId id="329" r:id="rId12"/>
    <p:sldId id="330" r:id="rId13"/>
    <p:sldId id="331" r:id="rId14"/>
    <p:sldId id="333" r:id="rId15"/>
    <p:sldId id="328" r:id="rId16"/>
    <p:sldId id="316" r:id="rId17"/>
    <p:sldId id="314" r:id="rId18"/>
    <p:sldId id="317" r:id="rId19"/>
    <p:sldId id="318" r:id="rId20"/>
    <p:sldId id="332" r:id="rId21"/>
    <p:sldId id="319" r:id="rId22"/>
    <p:sldId id="320" r:id="rId23"/>
    <p:sldId id="322" r:id="rId24"/>
    <p:sldId id="323" r:id="rId25"/>
    <p:sldId id="324" r:id="rId26"/>
    <p:sldId id="33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F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>
        <p:scale>
          <a:sx n="98" d="100"/>
          <a:sy n="98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5:38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7:34.6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1544 402 24575,'-1543'0'0,"1570"0"0,550 21 0,344 40 0,597-64 0,-855 4 0,-639-2 0,0-2 0,0-1 0,0 0 0,30-12 0,-29 9 0,0 1 0,0 0 0,47-2 0,-18 4 0,101-21 0,4 0 0,-85 18 0,220-13 0,1028 21 0,-1303-2 0,1-1 0,-1-1 0,0-1 0,-1 0 0,23-10 0,-22 8 0,1 0 0,-1 1 0,1 1 0,32-2 0,-2 1 0,0-1 0,92-24 0,-81 15 0,70-8 0,356-5 0,-384 30 0,145-5 0,41-40 0,287 0 0,-180-4 0,-389 46 0,-1 1 0,0-1 0,-1 0 0,1 0 0,0 0 0,-1-1 0,1 1 0,-1-1 0,0-1 0,8-3 0,-15 4 0,1 1 0,-1 0 0,1-1 0,-1 1 0,1 0 0,-1 0 0,0 0 0,0 1 0,1-1 0,-1 0 0,0 1 0,0-1 0,0 1 0,-3-1 0,4 1 0,-91-17-1365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7:39.2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1116 191 24575,'-126'7'0,"2"5"0,-179 40 0,147-22 0,42-6 0,58-11 0,0-2 0,-1-3 0,-67 1 0,253-12 0,140-23 0,112-4 0,-159 33 0,203-6 0,-148-21 0,210-6 0,-439 30 0,-11 2 0,0-3 0,-1 0 0,71-14 0,-57 3 0,1 2 0,1 2 0,58 0 0,-12 6 0,323-11 0,-1-31 0,-338 33 0,-1 3 0,110 4 0,-155 3 0,68-12 0,-66 7 0,52-1 0,-36 3 0,0-1 0,78-19 0,-84 14 0,18 2 0,0 2 0,0 4 0,74 5 0,-15 0 0,533-3 0,-607-2 0,55-10 0,48-2 0,125 15 0,-604-1-1365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7:4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868 0 24575,'-174'16'0,"96"-7"0,-18 2 0,16-1 0,-91 0 0,-98-11 0,915-16 0,210 4 0,-537 15 0,512-2-1365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7:52.8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9:28.5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 0 24575,'0'20'0,"-1"18"0,2 1 0,1-1 0,12 55 0,-9-63 0,-1 1 0,0 56 0,-4-56 0,2-1 0,9 58 0,8 17 0,-14-68 0,2 0 0,13 42 0,-20-77 0,1 1 0,0-1 0,-1 1 0,1-1 0,1 1 0,-1-1 0,0 0 0,1 1 0,-1-1 0,1 0 0,-1 0 0,1 0 0,0 0 0,0-1 0,0 1 0,0 0 0,0-1 0,4 3 0,-4-4 0,0 0 0,-1 0 0,1 1 0,0-1 0,0 0 0,-1 0 0,1 0 0,0-1 0,0 1 0,-1 0 0,1-1 0,0 1 0,-1-1 0,1 0 0,-1 1 0,1-1 0,0 0 0,-1 0 0,1 0 0,1-2 0,3-2 0,-2 1 0,1-1 0,0-1 0,-1 1 0,0-1 0,0 1 0,-1-1 0,0 0 0,0-1 0,0 1 0,-1 0 0,4-13 0,5-42 0,-2 0 0,2-89 0,-10 134 0,1 1 0,1-1 0,1 0 0,0 1 0,8-21 0,-5 16 0,-1 0 0,7-37 0,-13 52 0,1-1 0,-1 0 0,0 1 0,0-1 0,-1 0 0,1 0 0,-1 1 0,-1-1 0,1 1 0,-1-1 0,0 1 0,0-1 0,0 1 0,-5-7 0,-9-17 0,13 21 0,-1 0 0,0 1 0,0 0 0,-1 0 0,0 0 0,-9-8 0,13 14 0,0 0 0,-1 0 0,1 0 0,-1 0 0,1 0 0,-1 0 0,1 1 0,-1-1 0,0 1 0,1-1 0,-1 1 0,0 0 0,1 0 0,-1 0 0,0 0 0,1 0 0,-1 0 0,0 0 0,1 0 0,-1 1 0,0-1 0,1 0 0,-1 1 0,0 0 0,1-1 0,-1 1 0,1 0 0,-1 0 0,1 0 0,0 0 0,-1 0 0,1 0 0,0 0 0,0 0 0,0 1 0,-1-1 0,0 3 0,-6 6 0,0 0 0,1 1 0,0 0 0,0 0 0,1 1 0,1 0 0,0 0 0,-5 20 0,5-14 0,-2-1 0,0 0 0,-12 20 0,2-5 0,-17 39 0,1 0 0,21-46 0,1 0 0,1 0 0,-6 29 0,12-42 0,1 1 0,1 0 0,0 0 0,1-1 0,0 1 0,1 0 0,1 0 0,2 20 0,-2-31-47,-1 1 0,0-1 0,1 1 0,0-1 0,-1 0 0,1 1 0,0-1 0,0 0 0,1 0-1,-1 0 1,0 1 0,1-1 0,-1-1 0,1 1 0,-1 0 0,1 0 0,0-1 0,0 1 0,0-1 0,0 1 0,0-1 0,0 0-1,0 0 1,1 0 0,-1 0 0,0 0 0,1 0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9:38.5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876 636 24575,'4'-42'0,"1"0"0,2 1 0,2-1 0,1 2 0,21-51 0,2-15 0,-24 75 0,-3 16 0,-1 0 0,-1 0 0,0-1 0,-2 1 0,1-1 0,-2 1 0,0-1 0,-2-22 0,0 36 0,1 0 0,-1 0 0,0 0 0,0 0 0,0 0 0,0 0 0,0 0 0,0 0 0,-1 0 0,1 1 0,0-1 0,-1 0 0,0 1 0,1-1 0,-1 1 0,0 0 0,0 0 0,0-1 0,0 1 0,0 0 0,0 1 0,0-1 0,0 0 0,0 0 0,0 1 0,0 0 0,-1-1 0,1 1 0,0 0 0,0 0 0,-1 0 0,1 0 0,0 0 0,0 1 0,0-1 0,-1 1 0,1-1 0,-2 2 0,-5 0 0,0 1 0,1 0 0,-1 0 0,1 1 0,0 0 0,0 1 0,0-1 0,-8 8 0,-30 41 0,28-29 0,9-10 0,1 0 0,0 0 0,0 0 0,2 1 0,0 0 0,1 1 0,0-1 0,1 1 0,1 0 0,-2 19 0,-12 48 0,14-73 0,-1 0 0,0-1 0,0 1 0,-1-1 0,-1 0 0,1 0 0,-1 0 0,-1-1 0,0 0 0,-10 10 0,-11 6 0,-50 35 0,9-8 0,58-44 0,1 0 0,-2 0 0,1-1 0,-1 0 0,-12 4 0,-21 10 0,46-20 0,-1 0 0,0 0 0,1 0 0,-1 1 0,0-1 0,1 0 0,-1 0 0,0 0 0,1 0 0,-1 1 0,0-1 0,1 0 0,-1 0 0,0 1 0,0-1 0,1 0 0,-1 0 0,0 1 0,0-1 0,0 0 0,1 1 0,-1-1 0,0 0 0,0 1 0,0-1 0,0 1 0,0-1 0,0 0 0,0 1 0,0-1 0,0 0 0,0 1 0,0-1 0,0 1 0,0-1 0,0 0 0,0 1 0,0-1 0,0 0 0,0 1 0,0-1 0,-1 0 0,1 1 0,0-1 0,0 0 0,0 1 0,-1-1 0,1 0 0,0 1 0,0-1 0,-1 0 0,1 0 0,0 1 0,-1-1 0,1 0 0,0 0 0,-1 0 0,1 0 0,0 1 0,-1-1 0,35 5 0,-33-5 0,53 4 0,1-3 0,-1-1 0,1-3 0,-1-3 0,0-1 0,85-24 0,-118 26 0,1 1 0,-1 1 0,1 1 0,0 1 0,34 3 0,-23-1 0,-18 0 0,-12 3 0,-23 7 0,-42 8 0,60-18 0,-38 7 0,-2-2 0,1-1 0,-1-2 0,1-2 0,-52-5 0,52 1 0,0 2 0,0 1 0,1 3 0,-1 1 0,-58 14 0,5 10 0,-116 30 0,144-39 0,361-118 0,383-77 0,-422 116 0,-149 31 0,169-22 0,299 40 0,-342 14 0,-103-6 0,144 6 0,-202 10 0,-52-8 0,0-2 0,29 3 0,143-8 0,-30 2 0,-164 0 0,0 0 0,0 0 0,0 0 0,1 0 0,-1-1 0,0 1 0,0-1 0,1 1 0,-1-1 0,0 0 0,1 1 0,-1-1 0,1 0 0,-1 0 0,1 0 0,-1 0 0,1-1 0,0 1 0,-1 0 0,1-1 0,0 1 0,0 0 0,0-1 0,0 1 0,0-1 0,0 0 0,1 1 0,-1-1 0,0 0 0,1 1 0,-1-3 0,1 1 0,1 1 0,-1-1 0,0 1 0,1 0 0,0-1 0,-1 1 0,1 0 0,0 0 0,0-1 0,0 1 0,1 0 0,-1 0 0,0 0 0,1 0 0,0 0 0,-1 1 0,1-1 0,0 0 0,0 1 0,0-1 0,0 1 0,3-2 0,7-2 0,0 0 0,0 1 0,1 0 0,0 1 0,-1 0 0,1 1 0,0 1 0,0 0 0,0 0 0,20 3 0,-70 1 0,1 1 0,-1 2 0,1 2 0,0 1 0,0 2 0,1 1 0,-58 29 0,80-34 0,-1 1 0,0 0 0,0 1 0,1 1 0,-14 11 0,24-17 0,-1 0 0,0 0 0,1 0 0,0 1 0,0 0 0,0 0 0,0-1 0,1 2 0,0-1 0,0 0 0,0 0 0,1 1 0,0-1 0,0 0 0,-1 11 0,2 3 0,0-1 0,1 1 0,0-1 0,2 1 0,0-1 0,1 0 0,1 0 0,1 0 0,0-1 0,10 20 0,-8-24 0,-1 0 0,1-1 0,1 0 0,0 0 0,1-1 0,0 0 0,1-1 0,0 0 0,0-1 0,1 0 0,0-1 0,1 0 0,15 6 0,-21-10 0,0 1 0,-1-1 0,0 1 0,1 0 0,7 9 0,-8-9 0,-1 0 0,0 0 0,1 0 0,0-1 0,0 0 0,0 0 0,9 3 0,-6-3 0,-5-3 0,0 0 0,0 0 0,-1 0 0,1 1 0,0-1 0,0 1 0,-1 0 0,0 0 0,1 1 0,-1-1 0,0 1 0,0-1 0,0 1 0,0 0 0,0 0 0,-1 0 0,0 0 0,1 1 0,-1-1 0,2 7 0,-4-10 0,0 0 0,0 0 0,0-1 0,0 1 0,0 0 0,0 0 0,0 0 0,0 0 0,-1 0 0,1 0 0,0 0 0,0 0 0,0 0 0,0 0 0,0 0 0,0 0 0,0 0 0,0 0 0,0 0 0,-1 0 0,1 0 0,0 0 0,0 0 0,0 0 0,0 1 0,0-1 0,0 0 0,0 0 0,0 0 0,0 0 0,0 0 0,-1 0 0,1 0 0,0 0 0,0 0 0,0 0 0,0 0 0,0 0 0,0 0 0,0 1 0,0-1 0,0 0 0,0 0 0,0 0 0,0 0 0,0 0 0,0 0 0,0 0 0,0 0 0,0 0 0,0 1 0,0-1 0,0 0 0,0 0 0,0 0 0,0 0 0,0 0 0,0 0 0,0 0 0,0 0 0,0 0 0,0 0 0,0 1 0,0-1 0,0 0 0,0 0 0,1 0 0,-12-8 0,-9-13 0,-1-10 0,1 0 0,1-1 0,-18-46 0,25 55 0,3 0 0,1-1 0,1 0 0,1 0 0,1 0 0,2-1 0,0 1 0,1-30 0,-8-55 0,-8 50-57,13 46 89,0 0-1,1 1 0,1-2 1,-2-16-1,4 26-95,1 1 1,0 0-1,0 0 0,0-1 1,1 1-1,-1 0 0,1 0 0,0 0 1,0 0-1,0 0 0,0 0 1,0 0-1,1 0 0,-1 0 1,1 0-1,0 0 0,0 1 0,0-1 1,0 1-1,0 0 0,1-1 1,3-2-1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9:44.5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274 297 24575,'-1'-43'0,"4"-82"0,-1 110 0,0 1 0,1 0 0,0 0 0,1 1 0,0-1 0,11-21 0,-15 35 0,0 0 0,0-1 0,0 1 0,0-1 0,0 1 0,1-1 0,-1 1 0,0 0 0,0-1 0,0 1 0,0-1 0,1 1 0,-1 0 0,0-1 0,0 1 0,1-1 0,-1 1 0,0 0 0,1 0 0,-1-1 0,0 1 0,1 0 0,-1-1 0,1 1 0,-1 0 0,0 0 0,1 0 0,-1 0 0,1-1 0,-1 1 0,1 0 0,-1 0 0,0 0 0,1 0 0,-1 0 0,1 0 0,-1 0 0,1 0 0,5 19 0,-3 33 0,-3-50 0,-1 32 0,0-16 0,1 0 0,1-1 0,5 33 0,-5-44 0,1-1 0,-1 1 0,2-1 0,-1 1 0,0-1 0,1 0 0,0 0 0,0 0 0,1 0 0,-1-1 0,1 1 0,0-1 0,0 0 0,1 0 0,8 6 0,17 8 0,1-1 0,52 21 0,6 1 0,-87-38 0,0 0 0,0 0 0,0-1 0,0 1 0,-1 0 0,1 1 0,0-1 0,0 0 0,-1 0 0,1 1 0,-1-1 0,1 1 0,-1-1 0,0 1 0,0 0 0,0 0 0,1-1 0,-1 1 0,-1 0 0,2 2 0,-2-2 0,0-1 0,-1 0 0,1 1 0,0-1 0,-1 0 0,1 0 0,-1 0 0,0 1 0,1-1 0,-1 0 0,0 0 0,0 0 0,1 0 0,-1 0 0,0 0 0,0 0 0,0-1 0,0 1 0,0 0 0,-1 0 0,1-1 0,0 1 0,-1 0 0,-8 4 0,0-1 0,-1-1 0,1 1 0,0-2 0,-1 1 0,-14 0 0,-3-1 0,1-1 0,-1-2 0,1-1 0,-1-1 0,1-1 0,0-2 0,-38-12 0,38 11 0,0 2 0,0 1 0,-1 0 0,-46 2 0,-8-1 0,80 3-6,0 0 0,0 0 0,0 0 1,1 0-1,-1-1 0,0 1 0,0-1 0,0 1 0,0-1 0,1 0 0,-1 0 0,-2-1 0,4 2 12,0-1 1,-1 1-1,1-1 0,0 1 0,-1 0 0,1-1 1,0 1-1,0-1 0,0 1 0,-1-1 0,1 1 0,0 0 1,0-1-1,0 1 0,0-1 0,0 1 0,0-1 0,0 1 1,0-1-1,0 1 0,0-1 0,0 1 0,0-1 1,1 1-1,-1 0 0,0-1 0,0 1 0,0-1 0,0 1 1,1-1-1,2-4-218,1 1 1,0 0 0,-1 0-1,1 0 1,1 0-1,5-4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9:54.0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79 24575,'-2'132'0,"5"144"0,1-256 0,1 0 0,1 0 0,0-1 0,2 0 0,0 0 0,1 0 0,1-1 0,24 32 0,-33-47 0,1-1 0,0 0 0,-1 1 0,1-1 0,0 0 0,0 0 0,0 0 0,0 0 0,1-1 0,-1 1 0,0-1 0,1 1 0,-1-1 0,1 0 0,0 0 0,-1 0 0,1 0 0,0 0 0,-1-1 0,1 1 0,0-1 0,3 0 0,-4 0 0,1-1 0,-1 1 0,0-1 0,0 0 0,0 1 0,0-1 0,-1 0 0,1-1 0,0 1 0,0 0 0,0 0 0,-1-1 0,1 1 0,-1-1 0,1 1 0,-1-1 0,0 0 0,1 0 0,-1 1 0,0-1 0,0 0 0,0 0 0,-1 0 0,1 0 0,0 0 0,-1 0 0,1-1 0,-1 1 0,0-2 0,3-20 0,-1 1 0,-1-1 0,-5-47 0,1 50 0,2 0 0,0-1 0,2 1 0,0 0 0,6-29 0,-5 44 0,0-1 0,1 1 0,0 0 0,0 1 0,1-1 0,-1 0 0,1 1 0,0 0 0,1 0 0,-1 0 0,8-6 0,20-23 0,-31 32 0,0 0 0,0-1 0,0 1 0,0 0 0,0-1 0,-1 1 0,1-1 0,-1 1 0,0 0 0,1-1 0,-1 1 0,0-1 0,-1 1 0,1-1 0,0 1 0,-1-1 0,0-3 0,-19-49 0,6 16 0,10 24 0,0 0 0,-1 1 0,-1 0 0,-7-17 0,12 29 0,-1-1 0,1 1 0,0-1 0,-1 1 0,1-1 0,-1 1 0,1 0 0,-1 0 0,0 0 0,0 0 0,0 0 0,0 0 0,-1 1 0,1-1 0,0 0 0,-1 1 0,1 0 0,-1 0 0,0 0 0,1 0 0,-1 0 0,0 0 0,1 1 0,-1-1 0,0 1 0,0 0 0,1 0 0,-1 0 0,0 0 0,-5 1 0,7 0-76,-1-1 1,0 1-1,1 0 0,-1 0 0,1 0 0,-1 0 0,1 0 0,-1 0 1,1 1-1,0-1 0,-1 1 0,1-1 0,0 0 0,0 1 1,0 0-1,0-1 0,-1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47:08.0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0 24575,'-1'88'0,"3"95"0,-2-179 4,1 1 0,-1-1 0,1 0 0,0 0 0,1 0 0,-1 0 0,1 0 0,-1 0-1,1 0 1,0 0 0,1-1 0,-1 1 0,1-1 0,-1 0 0,1 0 0,0 1 0,0-2 0,1 1 0,-1 0-1,4 2 1,6 1-133,-1 0 0,1 0 0,0-1 0,23 6-1,-11-4-671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49: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 24575,'87'-1'0,"98"3"0,-183-1 0,1-1 0,0 1 0,0 0 0,0 0 0,0 0 0,0 0 0,-1 1 0,1-1 0,-1 1 0,1-1 0,-1 1 0,0 0 0,1 0 0,-1 0 0,0 0 0,0 1 0,0-1 0,-1 1 0,1-1 0,0 1 0,-1-1 0,0 1 0,0 0 0,0 0 0,0-1 0,0 1 0,0 0 0,-1 0 0,1 0 0,-1 5 0,2 13 0,-1 1 0,-1-1 0,-4 30 0,2-19 0,2-28 0,0 0 0,0 0 0,-1-1 0,1 1 0,-1 0 0,0-1 0,0 1 0,0-1 0,0 1 0,-1-1 0,1 0 0,-1 1 0,0-1 0,0 0 0,0 0 0,-1 0 0,1 0 0,-4 3 0,2-4 0,0 1 0,-1-1 0,1 0 0,0 0 0,-1-1 0,1 1 0,-1-1 0,1 0 0,-1 0 0,1 0 0,-1-1 0,0 0 0,0 1 0,-5-2 0,-2-1-76,0-1 1,1 0-1,0 0 0,-1-2 0,1 1 0,1-1 0,-1-1 0,1 0 1,0 0-1,0-1 0,1 0 0,-1-1 0,2 0 0,-1 0 1,1-1-1,1 0 0,-11-16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6:35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49:23.2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24575,'20'1'0,"0"1"0,0 1 0,0 1 0,36 13 0,-36-10 0,1-1 0,-1-1 0,1-1 0,31 2 0,-31-5 0,0 0 0,-1-2 0,1 0 0,0-2 0,-1 0 0,0-1 0,27-9 0,-43 11 0,0 1 0,0-1 0,0 1 0,1 0 0,-1 0 0,1 0 0,-1 0 0,1 1 0,-1 0 0,1 0 0,-1 0 0,10 2 0,-12-1 0,1 0 0,-1 0 0,0 0 0,1 1 0,-1-1 0,0 1 0,0 0 0,0-1 0,0 1 0,0 0 0,0 0 0,-1 0 0,1 1 0,-1-1 0,1 0 0,-1 1 0,0-1 0,0 0 0,0 1 0,0-1 0,-1 1 0,1 0 0,0 4 0,3 25 0,-1 0 0,-1 1 0,-2 0 0,-8 59 0,8-89 0,-1 0 0,0 0 0,0-1 0,0 1 0,0 0 0,0 0 0,0-1 0,-1 1 0,1 0 0,-1-1 0,0 0 0,0 1 0,0-1 0,0 0 0,0 0 0,0 0 0,-1 0 0,1 0 0,0-1 0,-1 1 0,0-1 0,1 0 0,-1 1 0,0-1 0,0 0 0,0-1 0,1 1 0,-1 0 0,0-1 0,-4 1 0,-13 0 0,0 0 0,0-1 0,-32-4 0,14 1 0,-206 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7:16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1763 272 24575,'-36'0'0,"-21"1"0,0-3 0,-91-14 0,116 11 0,-60-2 0,625 8 0,-638 1 0,-118-5 0,222 3 0,-1 1 0,1-1 0,-1 0 0,1 0 0,0-1 0,-1 1 0,1 0 0,0 0 0,-1-1 0,1 1 0,-1-1 0,1 1 0,0-1 0,0 1 0,-1-1 0,1 0 0,0 0 0,0 1 0,0-1 0,0 0 0,0 0 0,0 0 0,0 0 0,0-1 0,0 1 0,1 0 0,-1 0 0,-1-3 0,2 3 0,1-1 0,-1 1 0,1 0 0,0 0 0,-1-1 0,1 1 0,0 0 0,0 0 0,0 0 0,-1-1 0,1 1 0,0 0 0,1 0 0,-1 1 0,0-1 0,0 0 0,0 0 0,0 0 0,1 1 0,-1-1 0,0 1 0,1-1 0,-1 1 0,0-1 0,1 1 0,-1 0 0,4 0 0,33-7 0,0 3 0,1 1 0,0 1 0,0 3 0,45 5 0,-82-6 0,1 1 0,-1-1 0,0 0 0,1 1 0,-1 0 0,0-1 0,0 1 0,1 0 0,-1 0 0,0 0 0,0 0 0,3 3 0,-4-4 0,-1 1 0,1 0 0,-1-1 0,1 1 0,-1 0 0,1 0 0,-1-1 0,1 1 0,-1 0 0,0 0 0,0 0 0,1-1 0,-1 1 0,0 0 0,0 0 0,0 0 0,0 0 0,0-1 0,0 1 0,0 0 0,0 0 0,0 0 0,0 1 0,-1 1 0,-1-1 0,1 1 0,-1-1 0,1 1 0,-1-1 0,0 0 0,0 0 0,0 1 0,0-1 0,0 0 0,0-1 0,0 1 0,-1 0 0,1-1 0,-1 1 0,1-1 0,-1 0 0,-4 2 0,-22 7 0,14-6 0,-1 1 0,1 0 0,0 2 0,1-1 0,0 2 0,0 0 0,0 1 0,1 0 0,-14 13 0,20-8 0,15-11 0,21-14 0,19-31 0,12-8 0,-55 47 0,-1 0 0,1 0 0,-1 1 0,1-1 0,0 1 0,0 1 0,0-1 0,1 1 0,-1 0 0,0 0 0,10-1 0,-19 6 0,0 0 0,1 0 0,-2-1 0,1 0 0,0 0 0,0 0 0,-7 3 0,-15 6 0,-1-1 0,-49 13 0,84-34 0,0 1 0,1 1 0,0 0 0,13-10 0,-10 11 0,-7 2 0,1 1 0,1 0 0,-1 1 0,1 0 0,-1 0 0,1 0 0,7-2 0,-13 5 0,-1 0 0,0 0 0,0 0 0,0 0 0,0 0 0,1 0 0,-1-1 0,0 1 0,0 0 0,0 0 0,1 0 0,-1 0 0,0 0 0,0 0 0,0 0 0,0 0 0,1 0 0,-1 0 0,0 0 0,0 0 0,0 0 0,1 0 0,-1 1 0,0-1 0,0 0 0,0 0 0,0 0 0,1 0 0,-1 0 0,0 0 0,0 0 0,0 0 0,0 1 0,0-1 0,1 0 0,-1 0 0,0 0 0,0 0 0,0 1 0,0-1 0,0 0 0,0 0 0,0 0 0,0 0 0,0 1 0,0-1 0,0 0 0,0 0 0,0 0 0,0 1 0,0-1 0,0 0 0,0 0 0,0 0 0,0 0 0,0 1 0,0-1 0,0 0 0,-10 15 0,-17 12 0,12-15 0,-1-1 0,-1 0 0,1-1 0,-20 7 0,30-14 0,0 0 0,0-1 0,-1 0 0,1 0 0,-1 0 0,1-1 0,-1 0 0,0 0 0,0-1 0,1 0 0,-1 0 0,0-1 0,0 1 0,1-2 0,-8-1 0,11 2 0,1 0 0,0 0 0,0 0 0,0-1 0,0 1 0,0-1 0,1 1 0,-1-1 0,0 0 0,1 0 0,-1 0 0,1 0 0,0 0 0,-1 0 0,1 0 0,0 0 0,-1-5 0,-10-46 0,3 11 0,2 24 0,3 5 0,0 0 0,-1 1 0,-1 0 0,-12-20 0,15 29 0,0 0 0,1-1 0,-2 1 0,1 0 0,0 0 0,0 1 0,-1-1 0,0 1 0,1 0 0,-1-1 0,0 2 0,0-1 0,0 0 0,-1 1 0,1 0 0,0 0 0,0 0 0,-8 0 0,-17 0 0,0 2 0,0 1 0,0 1 0,-29 7 0,29-4 0,1-2 0,-1 0 0,0-2 0,-30-2 0,57-1 0,-1 1 0,0-1 0,1 0 0,-1 1 0,0-1 0,1 0 0,-1-1 0,1 1 0,0 0 0,-1-1 0,1 1 0,0-1 0,-3-2 0,5 3 0,-1 1 0,1-1 0,-1 1 0,1-1 0,0 1 0,-1-1 0,1 0 0,0 1 0,-1-1 0,1 1 0,0-1 0,0 0 0,0 1 0,0-1 0,-1 0 0,1 1 0,0-1 0,0 0 0,0 1 0,0-1 0,0 0 0,1 0 0,-1 1 0,0-1 0,0 1 0,0-1 0,1 0 0,-1 1 0,0-1 0,0 0 0,1 1 0,-1-1 0,1 1 0,-1-1 0,0 1 0,1-1 0,-1 1 0,1-1 0,-1 1 0,1-1 0,0 1 0,-1 0 0,1-1 0,-1 1 0,1 0 0,0 0 0,-1-1 0,1 1 0,0 0 0,-1 0 0,1 0 0,0 0 0,-1 0 0,2 0 0,-2-1 0,1 1 0,-1 0 0,0 0 0,1-1 0,-1 1 0,0 0 0,1 0 0,-1 0 0,1 0 0,-1-1 0,0 1 0,1 0 0,-1 0 0,1 0 0,-1 0 0,1 0 0,-1 0 0,0 0 0,1 0 0,-1 0 0,1 0 0,-1 0 0,0 0 0,1 1 0,-1-1 0,1 0 0,-1 0 0,0 0 0,1 0 0,-1 1 0,1-1 0,-1 0 0,0 0 0,1 1 0,-1 0 0,-5 14 0,-20 16 0,23-29 0,0 0 0,0-1 0,0 1 0,0 0 0,0-1 0,0 0 0,-1 1 0,1-1 0,-1 0 0,1 0 0,-1 0 0,1-1 0,-1 1 0,1-1 0,-6 1 0,8-1 0,-1 0 0,1 0 0,-1 0 0,1 0 0,-1-1 0,1 1 0,-1 0 0,1 0 0,0 0 0,-1-1 0,1 1 0,-1 0 0,1-1 0,0 1 0,-1 0 0,1-1 0,0 1 0,-1 0 0,1-1 0,0 1 0,-1-1 0,1 1 0,0-1 0,0 1 0,0-1 0,0 1 0,-1-1 0,1 1 0,0-1 0,7-28 0,-4 23 0,1-1 0,0 1 0,1 0 0,-1 0 0,1 1 0,0 0 0,0-1 0,1 2 0,7-7 0,9-7 0,-113 81 0,26-10 0,-23 17 0,79-64 0,-1 0 0,1-1 0,-1 0 0,0 0 0,-1-1 0,1 0 0,-15 3 0,24-7 0,0 1 0,0-1 0,1 0 0,-1 1 0,0-1 0,0 0 0,1 0 0,-1 0 0,0 0 0,0 0 0,1 0 0,-1 0 0,0 0 0,0 0 0,0 0 0,1 0 0,-1-1 0,0 1 0,0 0 0,1 0 0,-1-1 0,0 1 0,1 0 0,-1-1 0,0 1 0,1-1 0,-1 1 0,1-1 0,-1 1 0,0-1 0,1 0 0,-1 0 0,1-1 0,0 1 0,0-1 0,0 1 0,0-1 0,0 1 0,1-1 0,-1 0 0,0 1 0,1-1 0,-1 1 0,1 0 0,0-1 0,-1 1 0,3-3 0,2-4 0,0 0 0,1 0 0,0 0 0,10-8 0,-3 5 0,-7 7 0,0 0 0,-1-1 0,0 0 0,0 0 0,0 0 0,-1 0 0,0-1 0,1 1 0,4-11 0,-9 16 0,0 0 0,0-1 0,0 1 0,0 0 0,0-1 0,0 1 0,0 0 0,0-1 0,0 1 0,0 0 0,0-1 0,0 1 0,0 0 0,0-1 0,0 1 0,0 0 0,-1-1 0,1 1 0,0 0 0,0 0 0,0-1 0,0 1 0,-1 0 0,1 0 0,0-1 0,0 1 0,-1 0 0,1 0 0,0 0 0,0-1 0,-1 1 0,1 0 0,0 0 0,0 0 0,-1 0 0,1 0 0,0 0 0,-1-1 0,1 1 0,0 0 0,-1 0 0,1 0 0,0 0 0,-1 0 0,1 0 0,0 0 0,-1 0 0,1 0 0,0 1 0,-1-1 0,1 0 0,0 0 0,0 0 0,-1 0 0,1 0 0,0 0 0,-1 1 0,1-1 0,0 0 0,0 0 0,-1 0 0,1 1 0,-22 8 0,-12 12 0,-35 28 0,49-33 0,-1-1 0,-1 0 0,0-2 0,-1 0 0,-39 14 0,60-26 0,-1 0 0,0 0 0,1-1 0,-1 1 0,0-1 0,1 0 0,-1 1 0,0-1 0,0 0 0,0-1 0,1 1 0,-1-1 0,0 1 0,1-1 0,-4-1 0,5 2 0,0-1 0,1 1 0,-1 0 0,1-1 0,-1 1 0,1-1 0,-1 1 0,1-1 0,-1 0 0,1 1 0,-1-1 0,1 1 0,0-1 0,-1 0 0,1 1 0,0-1 0,0 0 0,-1 0 0,1 1 0,0-1 0,0 0 0,0 0 0,9-26 0,0 15 0,0 1 0,0 1 0,1-1 0,21-16 0,23-26 0,-53 52 0,0 0 0,0 0 0,0 0 0,0 0 0,-1 0 0,1 0 0,0 0 0,-1 0 0,1 0 0,0 0 0,-1-1 0,0 1 0,1 0 0,-1 0 0,0-1 0,0 1 0,1 0 0,-1-1 0,0 1 0,0 0 0,-1-2 0,1 2 0,-1 0 0,1 1 0,-1-1 0,1 0 0,-1 1 0,0-1 0,1 0 0,-1 1 0,0-1 0,0 1 0,0-1 0,1 1 0,-1-1 0,0 1 0,0-1 0,0 1 0,0 0 0,0 0 0,0-1 0,0 1 0,-1 0 0,-4-1 0,0 1 0,0 0 0,-1 0 0,1 1 0,0-1 0,0 1 0,-8 3 0,-26 12 0,34-12 0,-1-1 0,0 0 0,1-1 0,-1 0 0,0 0 0,-12 1 0,16-3 0,0 0 0,0 0 0,0-1 0,0 1 0,1-1 0,-1 0 0,0 0 0,0 0 0,0 0 0,0 0 0,1-1 0,-1 1 0,1-1 0,-1 0 0,1 1 0,0-1 0,-1 0 0,1-1 0,0 1 0,-2-3 0,1 1 0,-1 0 0,-1 0 0,1 0 0,0 1 0,-1 0 0,0 0 0,0 0 0,0 0 0,0 1 0,0 0 0,-1 0 0,1 0 0,-1 0 0,1 1 0,-8-1 0,-8 1 0,1 0 0,-42 5 0,47-3 0,0 1 0,0-2 0,0 0 0,1-1 0,-1 0 0,-15-4 0,30 5 0,-1 0 0,1 0 0,-1 1 0,1-1 0,0 0 0,-1 0 0,1 0 0,0 0 0,-1 0 0,1 0 0,0-1 0,-1 1 0,1 0 0,0 0 0,-1 0 0,1 0 0,0 0 0,-1 0 0,1-1 0,0 1 0,-1 0 0,1 0 0,0 0 0,0-1 0,-1 1 0,1 0 0,0-1 0,0 1 0,-1 0 0,1 0 0,0-1 0,0 1 0,0 0 0,0-1 0,-1 1 0,1 0 0,0-1 0,0 1 0,0-1 0,0 1 0,0 0 0,0-1 0,17-6 0,29 1 0,-21 5 0,-1 1 0,1 1 0,0 1 0,-1 1 0,26 7 0,40 7 0,0-4 0,102 2 0,5 0 0,66 7 0,105 13 0,-416-36 0,-1 3 0,-71 10 0,-45 1 0,-189-9 0,221-5 0,128 2-97,-1-1-1,0 0 1,0-1-1,1 0 1,-1 1-1,1-2 1,-1 1-1,1-1 1,-1 0-1,1 0 1,0 0-1,0 0 0,-6-5 1,-1-4-6729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6:58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24575,'132'-3'0,"142"6"0,-272-3 0,0 0 0,-1 0 0,1 0 0,-1 0 0,1 1 0,0-1 0,-1 0 0,1 1 0,0-1 0,-1 1 0,1-1 0,-1 1 0,1 0 0,-1 0 0,0 0 0,1 0 0,-1 0 0,0 0 0,1 0 0,-1 0 0,0 0 0,0 0 0,0 1 0,0-1 0,0 0 0,0 1 0,0 2 0,-1-3 0,0 0 0,-1 1 0,1-1 0,-1 0 0,1 1 0,-1-1 0,1 0 0,-1 0 0,0 0 0,0 1 0,0-1 0,0 0 0,0 0 0,0 0 0,0 0 0,0 0 0,0 0 0,0-1 0,0 1 0,0 0 0,-1-1 0,1 1 0,0-1 0,-1 1 0,1-1 0,0 1 0,-1-1 0,1 0 0,-1 0 0,1 0 0,-3 0 0,-40 6 0,-1-3 0,1-2 0,-53-4 0,-5 0 0,76 3-1365,3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7:00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24575,'173'12'0,"-35"0"0,72 2 0,82 2 0,-253-17 0,-22 0 0,-1 0 0,0 1 0,0 1 0,0 0 0,0 2 0,24 5 0,-39-8 0,-1 0 0,0 0 0,1 0 0,-1 0 0,1 0 0,-1 0 0,0 0 0,1 0 0,-1 1 0,1-1 0,-1 0 0,1 0 0,-1 0 0,0 0 0,1 1 0,-1-1 0,0 0 0,1 0 0,-1 1 0,0-1 0,1 0 0,-1 1 0,0-1 0,0 0 0,1 1 0,-1-1 0,0 0 0,0 1 0,1-1 0,-1 0 0,0 1 0,0-1 0,0 1 0,0 0 0,-15 4 0,-28-2 0,-9-4 0,-72-12 0,69 6 0,-63 0 0,-233 8-1365,328-1-5461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7:02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24575,'571'20'0,"-387"-17"0,10 1 0,-164 5 0,-30-9 0,1 1 0,-1-1 0,1 1 0,-1-1 0,1 1 0,-1-1 0,1 1 0,-1-1 0,1 1 0,-1-1 0,0 1 0,1 0 0,-1-1 0,0 1 0,1 0 0,-1-1 0,0 1 0,0 0 0,0-1 0,0 1 0,0 0 0,0-1 0,0 2 0,0 0 0,-1 0 0,0-1 0,0 1 0,0-1 0,0 1 0,0-1 0,0 1 0,-1-1 0,1 0 0,0 0 0,-1 1 0,1-1 0,-1 0 0,1 0 0,-1-1 0,1 1 0,-1 0 0,0 0 0,0-1 0,1 1 0,-1-1 0,0 1 0,0-1 0,1 0 0,-4 0 0,-61 7 0,0-4 0,-86-6 0,-24 0 0,15 13-1365,84-4-5461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7:0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700 28 24575,'-47'-2'0,"-54"-10"0,55 6 0,-59-2 0,-273 10-1365,355-2-5461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7:09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8:17:10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CC7D7-BCA8-4171-A03C-EC0CD74A7E45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5C7F6-622D-409A-B9E5-0A7D1B9BFB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5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5C7F6-622D-409A-B9E5-0A7D1B9BFB6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86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5C7F6-622D-409A-B9E5-0A7D1B9BFB6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3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10.png"/><Relationship Id="rId26" Type="http://schemas.openxmlformats.org/officeDocument/2006/relationships/image" Target="../media/image13.png"/><Relationship Id="rId39" Type="http://schemas.openxmlformats.org/officeDocument/2006/relationships/customXml" Target="../ink/ink17.xml"/><Relationship Id="rId21" Type="http://schemas.openxmlformats.org/officeDocument/2006/relationships/customXml" Target="../ink/ink7.xml"/><Relationship Id="rId34" Type="http://schemas.openxmlformats.org/officeDocument/2006/relationships/image" Target="../media/image17.png"/><Relationship Id="rId42" Type="http://schemas.openxmlformats.org/officeDocument/2006/relationships/image" Target="../media/image22.png"/><Relationship Id="rId47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.png"/><Relationship Id="rId29" Type="http://schemas.openxmlformats.org/officeDocument/2006/relationships/customXml" Target="../ink/ink12.xml"/><Relationship Id="rId11" Type="http://schemas.openxmlformats.org/officeDocument/2006/relationships/customXml" Target="../ink/ink2.xml"/><Relationship Id="rId24" Type="http://schemas.openxmlformats.org/officeDocument/2006/relationships/customXml" Target="../ink/ink9.xml"/><Relationship Id="rId32" Type="http://schemas.openxmlformats.org/officeDocument/2006/relationships/image" Target="../media/image16.png"/><Relationship Id="rId37" Type="http://schemas.openxmlformats.org/officeDocument/2006/relationships/customXml" Target="../ink/ink16.xml"/><Relationship Id="rId40" Type="http://schemas.openxmlformats.org/officeDocument/2006/relationships/image" Target="../media/image20.png"/><Relationship Id="rId45" Type="http://schemas.openxmlformats.org/officeDocument/2006/relationships/image" Target="../media/image24.png"/><Relationship Id="rId5" Type="http://schemas.openxmlformats.org/officeDocument/2006/relationships/image" Target="../media/image2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image" Target="../media/image26.png"/><Relationship Id="rId10" Type="http://schemas.openxmlformats.org/officeDocument/2006/relationships/image" Target="../media/image6.png"/><Relationship Id="rId19" Type="http://schemas.openxmlformats.org/officeDocument/2006/relationships/customXml" Target="../ink/ink6.xml"/><Relationship Id="rId31" Type="http://schemas.openxmlformats.org/officeDocument/2006/relationships/customXml" Target="../ink/ink13.xml"/><Relationship Id="rId44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customXml" Target="../ink/ink1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1.xml"/><Relationship Id="rId30" Type="http://schemas.openxmlformats.org/officeDocument/2006/relationships/image" Target="../media/image15.png"/><Relationship Id="rId35" Type="http://schemas.openxmlformats.org/officeDocument/2006/relationships/customXml" Target="../ink/ink15.xml"/><Relationship Id="rId43" Type="http://schemas.openxmlformats.org/officeDocument/2006/relationships/customXml" Target="../ink/ink18.xml"/><Relationship Id="rId48" Type="http://schemas.openxmlformats.org/officeDocument/2006/relationships/customXml" Target="../ink/ink20.xml"/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7.png"/><Relationship Id="rId17" Type="http://schemas.openxmlformats.org/officeDocument/2006/relationships/customXml" Target="../ink/ink5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19.png"/><Relationship Id="rId46" Type="http://schemas.openxmlformats.org/officeDocument/2006/relationships/customXml" Target="../ink/ink19.xml"/><Relationship Id="rId20" Type="http://schemas.openxmlformats.org/officeDocument/2006/relationships/image" Target="../media/image11.png"/><Relationship Id="rId41" Type="http://schemas.openxmlformats.org/officeDocument/2006/relationships/image" Target="../media/image21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f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5788" y="1654823"/>
            <a:ext cx="6889292" cy="1817071"/>
          </a:xfrm>
        </p:spPr>
        <p:txBody>
          <a:bodyPr>
            <a:noAutofit/>
          </a:bodyPr>
          <a:lstStyle/>
          <a:p>
            <a:pPr algn="ctr"/>
            <a:r>
              <a:rPr lang="en-US" sz="6000" dirty="0" err="1"/>
              <a:t>HandTalk</a:t>
            </a:r>
            <a:r>
              <a:rPr lang="en-US" sz="6000" dirty="0"/>
              <a:t>: Real-Time Hand Sign Recognition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7DC0802-4DE7-FFA4-1F07-D6A48C013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175" y="1119391"/>
            <a:ext cx="1038467" cy="1439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AE5F5-1827-EBC1-3F09-5F7710D65D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038"/>
          <a:stretch/>
        </p:blipFill>
        <p:spPr>
          <a:xfrm>
            <a:off x="83117" y="1286124"/>
            <a:ext cx="1959026" cy="881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F2DE-BED9-158F-618A-C259B9462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157" y="1132035"/>
            <a:ext cx="832322" cy="1327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0152D-0778-006C-5FDB-CC594CF87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493" y="862505"/>
            <a:ext cx="756784" cy="15263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DA4A15-E416-4831-46BD-3F5F9FE9BDC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3"/>
          <a:stretch/>
        </p:blipFill>
        <p:spPr>
          <a:xfrm>
            <a:off x="3821480" y="2813734"/>
            <a:ext cx="842726" cy="17555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B967B4-33E3-58B7-1061-0B4837FB7D31}"/>
                  </a:ext>
                </a:extLst>
              </p14:cNvPr>
              <p14:cNvContentPartPr/>
              <p14:nvPr/>
            </p14:nvContentPartPr>
            <p14:xfrm>
              <a:off x="290410" y="83321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B967B4-33E3-58B7-1061-0B4837FB7D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290" y="827095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EC0C56-DF3F-A009-161E-6ACB5B3223E5}"/>
              </a:ext>
            </a:extLst>
          </p:cNvPr>
          <p:cNvCxnSpPr>
            <a:cxnSpLocks/>
          </p:cNvCxnSpPr>
          <p:nvPr/>
        </p:nvCxnSpPr>
        <p:spPr>
          <a:xfrm flipV="1">
            <a:off x="5415516" y="3441810"/>
            <a:ext cx="6228492" cy="66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53E6BF-BCFA-FC3D-EE73-D7FA9D00D5B1}"/>
                  </a:ext>
                </a:extLst>
              </p14:cNvPr>
              <p14:cNvContentPartPr/>
              <p14:nvPr/>
            </p14:nvContentPartPr>
            <p14:xfrm>
              <a:off x="-1089904" y="350159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53E6BF-BCFA-FC3D-EE73-D7FA9D00D5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098904" y="3492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DABEE5A-7871-9CB9-3D76-365BF10868FD}"/>
                  </a:ext>
                </a:extLst>
              </p14:cNvPr>
              <p14:cNvContentPartPr/>
              <p14:nvPr/>
            </p14:nvContentPartPr>
            <p14:xfrm>
              <a:off x="6398096" y="4182350"/>
              <a:ext cx="675000" cy="133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DABEE5A-7871-9CB9-3D76-365BF10868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89096" y="4173350"/>
                <a:ext cx="69264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A1E8586A-3AF6-94AF-4555-29C5A1DBCFC4}"/>
              </a:ext>
            </a:extLst>
          </p:cNvPr>
          <p:cNvGrpSpPr/>
          <p:nvPr/>
        </p:nvGrpSpPr>
        <p:grpSpPr>
          <a:xfrm>
            <a:off x="6603656" y="4135550"/>
            <a:ext cx="3215160" cy="218520"/>
            <a:chOff x="6603656" y="4135550"/>
            <a:chExt cx="321516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E8FDA0-90DF-C316-6884-F2DA6177BA71}"/>
                    </a:ext>
                  </a:extLst>
                </p14:cNvPr>
                <p14:cNvContentPartPr/>
                <p14:nvPr/>
              </p14:nvContentPartPr>
              <p14:xfrm>
                <a:off x="6828656" y="4279190"/>
                <a:ext cx="160560" cy="2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E8FDA0-90DF-C316-6884-F2DA6177BA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19656" y="4270190"/>
                  <a:ext cx="178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B4396D-B365-28E0-F8E6-BB90063E8BC2}"/>
                    </a:ext>
                  </a:extLst>
                </p14:cNvPr>
                <p14:cNvContentPartPr/>
                <p14:nvPr/>
              </p14:nvContentPartPr>
              <p14:xfrm>
                <a:off x="6838016" y="4299350"/>
                <a:ext cx="360360" cy="29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B4396D-B365-28E0-F8E6-BB90063E8B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29376" y="4290710"/>
                  <a:ext cx="378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5D3AA5-52C8-D6CD-A7AF-9203903888A0}"/>
                    </a:ext>
                  </a:extLst>
                </p14:cNvPr>
                <p14:cNvContentPartPr/>
                <p14:nvPr/>
              </p14:nvContentPartPr>
              <p14:xfrm>
                <a:off x="6604736" y="4318790"/>
                <a:ext cx="355320" cy="35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5D3AA5-52C8-D6CD-A7AF-9203903888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95736" y="4310150"/>
                  <a:ext cx="372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188E37E-53BE-5607-A596-E304BD23D790}"/>
                    </a:ext>
                  </a:extLst>
                </p14:cNvPr>
                <p14:cNvContentPartPr/>
                <p14:nvPr/>
              </p14:nvContentPartPr>
              <p14:xfrm>
                <a:off x="6839456" y="4279550"/>
                <a:ext cx="252360" cy="1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188E37E-53BE-5607-A596-E304BD23D79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30456" y="4270550"/>
                  <a:ext cx="270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16A679-151B-7B4F-8C74-9969F3D04166}"/>
                    </a:ext>
                  </a:extLst>
                </p14:cNvPr>
                <p14:cNvContentPartPr/>
                <p14:nvPr/>
              </p14:nvContentPartPr>
              <p14:xfrm>
                <a:off x="6828656" y="4279910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16A679-151B-7B4F-8C74-9969F3D041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19656" y="42712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3FD20D-4C2C-8194-D28D-2F3487354161}"/>
                    </a:ext>
                  </a:extLst>
                </p14:cNvPr>
                <p14:cNvContentPartPr/>
                <p14:nvPr/>
              </p14:nvContentPartPr>
              <p14:xfrm>
                <a:off x="7042496" y="427991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3FD20D-4C2C-8194-D28D-2F34873541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33856" y="42712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14A8F3-DB92-7025-9252-3EB449D0ABA9}"/>
                    </a:ext>
                  </a:extLst>
                </p14:cNvPr>
                <p14:cNvContentPartPr/>
                <p14:nvPr/>
              </p14:nvContentPartPr>
              <p14:xfrm>
                <a:off x="6603656" y="4135550"/>
                <a:ext cx="3215160" cy="174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14A8F3-DB92-7025-9252-3EB449D0AB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41016" y="4072910"/>
                  <a:ext cx="334080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7201F8-DD4E-779F-ACE3-75924D3F132B}"/>
              </a:ext>
            </a:extLst>
          </p:cNvPr>
          <p:cNvGrpSpPr/>
          <p:nvPr/>
        </p:nvGrpSpPr>
        <p:grpSpPr>
          <a:xfrm>
            <a:off x="8936816" y="4181990"/>
            <a:ext cx="2415600" cy="128520"/>
            <a:chOff x="8936816" y="4181990"/>
            <a:chExt cx="241560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5BB749A-59E4-3C7F-2FAB-AE00446F1E19}"/>
                    </a:ext>
                  </a:extLst>
                </p14:cNvPr>
                <p14:cNvContentPartPr/>
                <p14:nvPr/>
              </p14:nvContentPartPr>
              <p14:xfrm>
                <a:off x="8936816" y="4181990"/>
                <a:ext cx="2260080" cy="128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5BB749A-59E4-3C7F-2FAB-AE00446F1E1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73816" y="4119350"/>
                  <a:ext cx="2385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A00CF0-DB42-AD1E-A5A2-024D71D3B73A}"/>
                    </a:ext>
                  </a:extLst>
                </p14:cNvPr>
                <p14:cNvContentPartPr/>
                <p14:nvPr/>
              </p14:nvContentPartPr>
              <p14:xfrm>
                <a:off x="10378256" y="4260470"/>
                <a:ext cx="954720" cy="2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A00CF0-DB42-AD1E-A5A2-024D71D3B7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15256" y="4197470"/>
                  <a:ext cx="1080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3163D6-3EDC-7114-6BDE-CAA24EAD625B}"/>
                    </a:ext>
                  </a:extLst>
                </p14:cNvPr>
                <p14:cNvContentPartPr/>
                <p14:nvPr/>
              </p14:nvContentPartPr>
              <p14:xfrm>
                <a:off x="11352056" y="426983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3163D6-3EDC-7114-6BDE-CAA24EAD625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289056" y="420719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45474FA-F1E8-234B-3B7D-B36E9B152C51}"/>
                  </a:ext>
                </a:extLst>
              </p14:cNvPr>
              <p14:cNvContentPartPr/>
              <p14:nvPr/>
            </p14:nvContentPartPr>
            <p14:xfrm>
              <a:off x="1905010" y="1786495"/>
              <a:ext cx="137160" cy="297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45474FA-F1E8-234B-3B7D-B36E9B152C5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42010" y="1723571"/>
                <a:ext cx="262800" cy="422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DB3D621-6EF4-5FF9-AF98-BA4476BFAF2F}"/>
                  </a:ext>
                </a:extLst>
              </p14:cNvPr>
              <p14:cNvContentPartPr/>
              <p14:nvPr/>
            </p14:nvContentPartPr>
            <p14:xfrm>
              <a:off x="2202730" y="2209135"/>
              <a:ext cx="1255320" cy="392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DB3D621-6EF4-5FF9-AF98-BA4476BFAF2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39730" y="2146135"/>
                <a:ext cx="138096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F58E9D-AFAD-F785-4744-C52D4C4A75D7}"/>
                  </a:ext>
                </a:extLst>
              </p14:cNvPr>
              <p14:cNvContentPartPr/>
              <p14:nvPr/>
            </p14:nvContentPartPr>
            <p14:xfrm>
              <a:off x="4014970" y="2214535"/>
              <a:ext cx="236880" cy="176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F58E9D-AFAD-F785-4744-C52D4C4A75D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51970" y="2151664"/>
                <a:ext cx="362520" cy="301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D541BD5-8D3B-9DBA-491C-3ED9E35463C8}"/>
                  </a:ext>
                </a:extLst>
              </p14:cNvPr>
              <p14:cNvContentPartPr/>
              <p14:nvPr/>
            </p14:nvContentPartPr>
            <p14:xfrm>
              <a:off x="4199979" y="4374511"/>
              <a:ext cx="102960" cy="261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D541BD5-8D3B-9DBA-491C-3ED9E35463C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36979" y="4311424"/>
                <a:ext cx="228600" cy="38681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296" y="3519912"/>
            <a:ext cx="6300275" cy="102484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American sign language to text convertor Application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858926B-F5E3-54E3-4A11-0F4047F29D7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96" y="152980"/>
            <a:ext cx="1543674" cy="154367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E9FA861-FE8D-7177-1AFC-4957D4C97E8C}"/>
              </a:ext>
            </a:extLst>
          </p:cNvPr>
          <p:cNvSpPr txBox="1"/>
          <p:nvPr/>
        </p:nvSpPr>
        <p:spPr>
          <a:xfrm>
            <a:off x="1125656" y="6057110"/>
            <a:ext cx="3254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Shri Prakash Dwivedi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Chairman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IT Department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15BD34-E56E-76B6-BC43-4B379D6E8BF8}"/>
              </a:ext>
            </a:extLst>
          </p:cNvPr>
          <p:cNvSpPr txBox="1"/>
          <p:nvPr/>
        </p:nvSpPr>
        <p:spPr>
          <a:xfrm>
            <a:off x="4664206" y="6027003"/>
            <a:ext cx="3254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Er. Sanjay Joshi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IT Department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D36F2D-B6A2-739C-67C4-0D883797E7D8}"/>
              </a:ext>
            </a:extLst>
          </p:cNvPr>
          <p:cNvSpPr txBox="1"/>
          <p:nvPr/>
        </p:nvSpPr>
        <p:spPr>
          <a:xfrm>
            <a:off x="8110300" y="6030511"/>
            <a:ext cx="3254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Er. Rajesh Singh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IT Department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2B67A6-B8E8-17E3-92F1-EC39934E5705}"/>
              </a:ext>
            </a:extLst>
          </p:cNvPr>
          <p:cNvSpPr txBox="1"/>
          <p:nvPr/>
        </p:nvSpPr>
        <p:spPr>
          <a:xfrm>
            <a:off x="1369537" y="2277148"/>
            <a:ext cx="4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B189F4-E8EB-04E6-A10F-DE981EF5C1B3}"/>
              </a:ext>
            </a:extLst>
          </p:cNvPr>
          <p:cNvSpPr txBox="1"/>
          <p:nvPr/>
        </p:nvSpPr>
        <p:spPr>
          <a:xfrm>
            <a:off x="2241043" y="2264152"/>
            <a:ext cx="4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3BD853-CD2E-463B-2C2E-514B14BD5E04}"/>
              </a:ext>
            </a:extLst>
          </p:cNvPr>
          <p:cNvSpPr txBox="1"/>
          <p:nvPr/>
        </p:nvSpPr>
        <p:spPr>
          <a:xfrm>
            <a:off x="3123698" y="2271786"/>
            <a:ext cx="4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F5EFB2-5B4C-2D50-FAC6-799484E26123}"/>
              </a:ext>
            </a:extLst>
          </p:cNvPr>
          <p:cNvSpPr txBox="1"/>
          <p:nvPr/>
        </p:nvSpPr>
        <p:spPr>
          <a:xfrm>
            <a:off x="3968900" y="2271785"/>
            <a:ext cx="4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CE04BE-A480-0390-DB1D-929993E0B38A}"/>
              </a:ext>
            </a:extLst>
          </p:cNvPr>
          <p:cNvSpPr txBox="1"/>
          <p:nvPr/>
        </p:nvSpPr>
        <p:spPr>
          <a:xfrm>
            <a:off x="4028937" y="4292241"/>
            <a:ext cx="4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0E590B-6C3F-D210-911D-8483AEBE2D7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636958" y="2922876"/>
            <a:ext cx="1241977" cy="1523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58E219A-07F4-5C74-E47D-20C3BB0FF50C}"/>
                  </a:ext>
                </a:extLst>
              </p14:cNvPr>
              <p14:cNvContentPartPr/>
              <p14:nvPr/>
            </p14:nvContentPartPr>
            <p14:xfrm>
              <a:off x="3081850" y="4276630"/>
              <a:ext cx="57960" cy="140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58E219A-07F4-5C74-E47D-20C3BB0FF50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018850" y="4213630"/>
                <a:ext cx="183600" cy="2664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6CBB80F8-6FDA-C8F2-E85B-08D157C948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92"/>
          <a:stretch/>
        </p:blipFill>
        <p:spPr>
          <a:xfrm>
            <a:off x="1763028" y="3143869"/>
            <a:ext cx="982534" cy="1474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425187-91D4-6AA8-DB49-5BDB6EA7941A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70857" y="3198274"/>
            <a:ext cx="828352" cy="1296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D6B512E-2000-B046-A2FF-4BE7884B8021}"/>
                  </a:ext>
                </a:extLst>
              </p14:cNvPr>
              <p14:cNvContentPartPr/>
              <p14:nvPr/>
            </p14:nvContentPartPr>
            <p14:xfrm>
              <a:off x="1350610" y="4343950"/>
              <a:ext cx="120240" cy="109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D6B512E-2000-B046-A2FF-4BE7884B802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7610" y="4280950"/>
                <a:ext cx="2458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DC03D20-238D-83D4-DD0C-23D5522E491D}"/>
                  </a:ext>
                </a:extLst>
              </p14:cNvPr>
              <p14:cNvContentPartPr/>
              <p14:nvPr/>
            </p14:nvContentPartPr>
            <p14:xfrm>
              <a:off x="2158090" y="4383550"/>
              <a:ext cx="207360" cy="129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DC03D20-238D-83D4-DD0C-23D5522E491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95090" y="4320375"/>
                <a:ext cx="333000" cy="255949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E04CB1C-0388-3D48-BFF8-68EA04BF3AE3}"/>
              </a:ext>
            </a:extLst>
          </p:cNvPr>
          <p:cNvSpPr txBox="1"/>
          <p:nvPr/>
        </p:nvSpPr>
        <p:spPr>
          <a:xfrm>
            <a:off x="1195996" y="4297105"/>
            <a:ext cx="4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FBE6188-18E9-02B1-BDCC-184B496D4CA6}"/>
              </a:ext>
            </a:extLst>
          </p:cNvPr>
          <p:cNvSpPr txBox="1"/>
          <p:nvPr/>
        </p:nvSpPr>
        <p:spPr>
          <a:xfrm>
            <a:off x="2050178" y="4292241"/>
            <a:ext cx="4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9E337C6-7479-ADC7-EDFC-E3444BC740AB}"/>
              </a:ext>
            </a:extLst>
          </p:cNvPr>
          <p:cNvSpPr txBox="1"/>
          <p:nvPr/>
        </p:nvSpPr>
        <p:spPr>
          <a:xfrm>
            <a:off x="2895564" y="4292241"/>
            <a:ext cx="4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14171-02BA-E9A2-4706-CDD2AB39B58E}"/>
              </a:ext>
            </a:extLst>
          </p:cNvPr>
          <p:cNvSpPr txBox="1"/>
          <p:nvPr/>
        </p:nvSpPr>
        <p:spPr>
          <a:xfrm>
            <a:off x="10203157" y="4703282"/>
            <a:ext cx="3254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: Atul Kumar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 : 58042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MCA Final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DE19B-F23F-4800-10D0-15F87F1C30F7}"/>
              </a:ext>
            </a:extLst>
          </p:cNvPr>
          <p:cNvSpPr txBox="1"/>
          <p:nvPr/>
        </p:nvSpPr>
        <p:spPr>
          <a:xfrm>
            <a:off x="29067" y="5638854"/>
            <a:ext cx="325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Advisory Committee: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68E26-5335-56C2-2798-56F61135550B}"/>
              </a:ext>
            </a:extLst>
          </p:cNvPr>
          <p:cNvSpPr txBox="1">
            <a:spLocks/>
          </p:cNvSpPr>
          <p:nvPr/>
        </p:nvSpPr>
        <p:spPr>
          <a:xfrm>
            <a:off x="539544" y="1503897"/>
            <a:ext cx="10890456" cy="426341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Google's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For Feature Extraction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FE777-DAB8-0B6D-2C27-EA259D8AA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259"/>
          <a:stretch/>
        </p:blipFill>
        <p:spPr>
          <a:xfrm>
            <a:off x="321013" y="2145575"/>
            <a:ext cx="5171872" cy="3621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E8F7E-C27E-9862-8B12-FCA93EF7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271" y="2338313"/>
            <a:ext cx="257175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288378-79B2-4951-63D9-603C05E37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973549" y="2431525"/>
            <a:ext cx="3049837" cy="304983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E9FCFE-BD37-6675-343B-C7778DAAC275}"/>
              </a:ext>
            </a:extLst>
          </p:cNvPr>
          <p:cNvSpPr txBox="1">
            <a:spLocks/>
          </p:cNvSpPr>
          <p:nvPr/>
        </p:nvSpPr>
        <p:spPr>
          <a:xfrm>
            <a:off x="443249" y="5767313"/>
            <a:ext cx="4927400" cy="54097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andmark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84C15A7-4C41-70EB-439A-335BDF6ECDC3}"/>
              </a:ext>
            </a:extLst>
          </p:cNvPr>
          <p:cNvSpPr txBox="1">
            <a:spLocks/>
          </p:cNvSpPr>
          <p:nvPr/>
        </p:nvSpPr>
        <p:spPr>
          <a:xfrm>
            <a:off x="6008651" y="5782776"/>
            <a:ext cx="2726990" cy="54097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Uneven Lightning Condition Image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52B3B0E-5E4E-AA18-8440-1FDF11BA78F7}"/>
              </a:ext>
            </a:extLst>
          </p:cNvPr>
          <p:cNvSpPr txBox="1">
            <a:spLocks/>
          </p:cNvSpPr>
          <p:nvPr/>
        </p:nvSpPr>
        <p:spPr>
          <a:xfrm>
            <a:off x="8865065" y="5782776"/>
            <a:ext cx="3158321" cy="54097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Landmark Extracted Image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23AA8B-7BEA-716F-4D66-E575B39BF9D7}"/>
              </a:ext>
            </a:extLst>
          </p:cNvPr>
          <p:cNvSpPr txBox="1">
            <a:spLocks/>
          </p:cNvSpPr>
          <p:nvPr/>
        </p:nvSpPr>
        <p:spPr>
          <a:xfrm>
            <a:off x="1066800" y="405966"/>
            <a:ext cx="10058400" cy="840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WORKING MECHANISM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865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CF81B-6929-F05D-E0B1-25CCA03802F9}"/>
              </a:ext>
            </a:extLst>
          </p:cNvPr>
          <p:cNvSpPr txBox="1">
            <a:spLocks/>
          </p:cNvSpPr>
          <p:nvPr/>
        </p:nvSpPr>
        <p:spPr>
          <a:xfrm>
            <a:off x="6596633" y="5919050"/>
            <a:ext cx="4927400" cy="54097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Graph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9D4CA74-40AD-05A0-FF25-B61CE2E8EADA}"/>
              </a:ext>
            </a:extLst>
          </p:cNvPr>
          <p:cNvSpPr txBox="1">
            <a:spLocks/>
          </p:cNvSpPr>
          <p:nvPr/>
        </p:nvSpPr>
        <p:spPr>
          <a:xfrm>
            <a:off x="461721" y="5922074"/>
            <a:ext cx="4927400" cy="54097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F7D46-ECDD-DE68-52AC-A410FED4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58" y="2190788"/>
            <a:ext cx="4794125" cy="3770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8C176-1FF0-F4F8-B0E7-D7B0ECD8D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88" y="2148671"/>
            <a:ext cx="4171319" cy="37703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18215D-FD05-953E-A4D7-ECB08B51B8B9}"/>
              </a:ext>
            </a:extLst>
          </p:cNvPr>
          <p:cNvSpPr txBox="1">
            <a:spLocks/>
          </p:cNvSpPr>
          <p:nvPr/>
        </p:nvSpPr>
        <p:spPr>
          <a:xfrm>
            <a:off x="599036" y="1309915"/>
            <a:ext cx="10993928" cy="6577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Creation and Training (After feature extraction using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7729BF-3A42-FFD5-C416-0DE32D3756BF}"/>
              </a:ext>
            </a:extLst>
          </p:cNvPr>
          <p:cNvSpPr txBox="1">
            <a:spLocks/>
          </p:cNvSpPr>
          <p:nvPr/>
        </p:nvSpPr>
        <p:spPr>
          <a:xfrm>
            <a:off x="1066800" y="405966"/>
            <a:ext cx="10058400" cy="840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WORKING MECHANISM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95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3D4403-5D63-50D3-E9E9-33AD52C11C30}"/>
              </a:ext>
            </a:extLst>
          </p:cNvPr>
          <p:cNvSpPr/>
          <p:nvPr/>
        </p:nvSpPr>
        <p:spPr>
          <a:xfrm>
            <a:off x="1357065" y="2300289"/>
            <a:ext cx="1286933" cy="4995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from Camera/ Local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255038-4489-5846-3984-09265F7B40BF}"/>
              </a:ext>
            </a:extLst>
          </p:cNvPr>
          <p:cNvSpPr/>
          <p:nvPr/>
        </p:nvSpPr>
        <p:spPr>
          <a:xfrm>
            <a:off x="1357064" y="3183786"/>
            <a:ext cx="1286933" cy="4995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Resize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BDD984-80B2-D5A4-F12D-149BCE413527}"/>
              </a:ext>
            </a:extLst>
          </p:cNvPr>
          <p:cNvSpPr/>
          <p:nvPr/>
        </p:nvSpPr>
        <p:spPr>
          <a:xfrm>
            <a:off x="1357063" y="4105383"/>
            <a:ext cx="1286933" cy="4995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EFCD4B35-DFBF-EC78-D098-B2D35495FCEB}"/>
              </a:ext>
            </a:extLst>
          </p:cNvPr>
          <p:cNvSpPr/>
          <p:nvPr/>
        </p:nvSpPr>
        <p:spPr>
          <a:xfrm>
            <a:off x="2204195" y="5026980"/>
            <a:ext cx="1670322" cy="1224705"/>
          </a:xfrm>
          <a:prstGeom prst="flowChartMagneticDisk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of Images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9C950A-52D4-21E7-C319-4A338919792D}"/>
              </a:ext>
            </a:extLst>
          </p:cNvPr>
          <p:cNvSpPr/>
          <p:nvPr/>
        </p:nvSpPr>
        <p:spPr>
          <a:xfrm>
            <a:off x="3273968" y="3110974"/>
            <a:ext cx="1286933" cy="68410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 Training &amp; Testing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B84457-A460-3424-4A50-A11CB226ABBA}"/>
              </a:ext>
            </a:extLst>
          </p:cNvPr>
          <p:cNvSpPr/>
          <p:nvPr/>
        </p:nvSpPr>
        <p:spPr>
          <a:xfrm>
            <a:off x="5225851" y="3119016"/>
            <a:ext cx="1286933" cy="68410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CNN Based Classifier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7A3802-DFFB-0647-DF8A-E4EAC988F00F}"/>
              </a:ext>
            </a:extLst>
          </p:cNvPr>
          <p:cNvSpPr/>
          <p:nvPr/>
        </p:nvSpPr>
        <p:spPr>
          <a:xfrm>
            <a:off x="9543434" y="3212361"/>
            <a:ext cx="1508128" cy="4995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on test Dataset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B79E4D-4630-FF8D-4338-FD2AC1309DD6}"/>
              </a:ext>
            </a:extLst>
          </p:cNvPr>
          <p:cNvSpPr/>
          <p:nvPr/>
        </p:nvSpPr>
        <p:spPr>
          <a:xfrm>
            <a:off x="7341923" y="4550095"/>
            <a:ext cx="1286933" cy="66392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of CNN Model 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5A50E9D0-9EB5-6010-0A5D-7A35E95A396D}"/>
              </a:ext>
            </a:extLst>
          </p:cNvPr>
          <p:cNvSpPr/>
          <p:nvPr/>
        </p:nvSpPr>
        <p:spPr>
          <a:xfrm>
            <a:off x="7150893" y="3017150"/>
            <a:ext cx="1668995" cy="905722"/>
          </a:xfrm>
          <a:prstGeom prst="flowChartDecisi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accuracy good?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DB0EED-E562-B894-03F9-85DA49174169}"/>
              </a:ext>
            </a:extLst>
          </p:cNvPr>
          <p:cNvSpPr/>
          <p:nvPr/>
        </p:nvSpPr>
        <p:spPr>
          <a:xfrm>
            <a:off x="9597412" y="4586289"/>
            <a:ext cx="1400171" cy="4995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Model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97EF2DD-D9EA-A2B0-540E-DFCF63B2069A}"/>
              </a:ext>
            </a:extLst>
          </p:cNvPr>
          <p:cNvSpPr/>
          <p:nvPr/>
        </p:nvSpPr>
        <p:spPr>
          <a:xfrm>
            <a:off x="1959994" y="2847237"/>
            <a:ext cx="123825" cy="31051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B4A4E2F-2228-3035-BBD8-5CFE7F85CFBF}"/>
              </a:ext>
            </a:extLst>
          </p:cNvPr>
          <p:cNvSpPr/>
          <p:nvPr/>
        </p:nvSpPr>
        <p:spPr>
          <a:xfrm>
            <a:off x="1959994" y="3745021"/>
            <a:ext cx="123825" cy="31051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80E46A9-F92C-026E-0223-D0F1251C939A}"/>
              </a:ext>
            </a:extLst>
          </p:cNvPr>
          <p:cNvSpPr/>
          <p:nvPr/>
        </p:nvSpPr>
        <p:spPr>
          <a:xfrm>
            <a:off x="2436244" y="4678470"/>
            <a:ext cx="123825" cy="31051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B81281F-784B-0DF8-0C03-93A30CFA0D40}"/>
              </a:ext>
            </a:extLst>
          </p:cNvPr>
          <p:cNvSpPr/>
          <p:nvPr/>
        </p:nvSpPr>
        <p:spPr>
          <a:xfrm rot="10800000">
            <a:off x="3398268" y="3906417"/>
            <a:ext cx="123826" cy="103970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FC2033D-BECC-6056-9261-3B640397C594}"/>
              </a:ext>
            </a:extLst>
          </p:cNvPr>
          <p:cNvSpPr/>
          <p:nvPr/>
        </p:nvSpPr>
        <p:spPr>
          <a:xfrm rot="16200000">
            <a:off x="4826262" y="3191069"/>
            <a:ext cx="151235" cy="5400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1F1DE40-3FBB-3736-5D05-D4C8FB0174B6}"/>
              </a:ext>
            </a:extLst>
          </p:cNvPr>
          <p:cNvSpPr/>
          <p:nvPr/>
        </p:nvSpPr>
        <p:spPr>
          <a:xfrm rot="16200000">
            <a:off x="6746696" y="3191068"/>
            <a:ext cx="151235" cy="5400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937AD97-854F-28F7-8791-AEB23B957914}"/>
              </a:ext>
            </a:extLst>
          </p:cNvPr>
          <p:cNvSpPr/>
          <p:nvPr/>
        </p:nvSpPr>
        <p:spPr>
          <a:xfrm>
            <a:off x="7909772" y="3949101"/>
            <a:ext cx="151235" cy="5400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DA372960-6861-D61F-C6D6-C83D3D5457F5}"/>
              </a:ext>
            </a:extLst>
          </p:cNvPr>
          <p:cNvSpPr/>
          <p:nvPr/>
        </p:nvSpPr>
        <p:spPr>
          <a:xfrm rot="16200000">
            <a:off x="6057860" y="3657186"/>
            <a:ext cx="968162" cy="1466623"/>
          </a:xfrm>
          <a:prstGeom prst="bentArrow">
            <a:avLst>
              <a:gd name="adj1" fmla="val 7119"/>
              <a:gd name="adj2" fmla="val 9751"/>
              <a:gd name="adj3" fmla="val 13194"/>
              <a:gd name="adj4" fmla="val 437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3114BFA-4DFE-A30E-7E5B-6179B6FEAB16}"/>
              </a:ext>
            </a:extLst>
          </p:cNvPr>
          <p:cNvSpPr/>
          <p:nvPr/>
        </p:nvSpPr>
        <p:spPr>
          <a:xfrm rot="16200000">
            <a:off x="9121147" y="3200010"/>
            <a:ext cx="151235" cy="5400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AF762E7A-B2BD-4887-C83B-BC737A685DEE}"/>
              </a:ext>
            </a:extLst>
          </p:cNvPr>
          <p:cNvSpPr/>
          <p:nvPr/>
        </p:nvSpPr>
        <p:spPr>
          <a:xfrm>
            <a:off x="10221879" y="3783822"/>
            <a:ext cx="151235" cy="69959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2A4D01-C049-F7AE-A146-26C25402194A}"/>
              </a:ext>
            </a:extLst>
          </p:cNvPr>
          <p:cNvSpPr/>
          <p:nvPr/>
        </p:nvSpPr>
        <p:spPr>
          <a:xfrm>
            <a:off x="2263239" y="1448066"/>
            <a:ext cx="76655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Training Model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27B34E-268F-2BDA-045C-FE06B02FC250}"/>
              </a:ext>
            </a:extLst>
          </p:cNvPr>
          <p:cNvSpPr/>
          <p:nvPr/>
        </p:nvSpPr>
        <p:spPr>
          <a:xfrm>
            <a:off x="8719869" y="2981528"/>
            <a:ext cx="8235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4A8500-5435-0074-0D7A-0C2F6E0FFCAF}"/>
              </a:ext>
            </a:extLst>
          </p:cNvPr>
          <p:cNvSpPr/>
          <p:nvPr/>
        </p:nvSpPr>
        <p:spPr>
          <a:xfrm>
            <a:off x="7225244" y="3922872"/>
            <a:ext cx="8235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302E5-F52B-FCEE-AE60-168A613E16F6}"/>
              </a:ext>
            </a:extLst>
          </p:cNvPr>
          <p:cNvSpPr txBox="1">
            <a:spLocks/>
          </p:cNvSpPr>
          <p:nvPr/>
        </p:nvSpPr>
        <p:spPr>
          <a:xfrm>
            <a:off x="1066800" y="405966"/>
            <a:ext cx="10058400" cy="840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WORKING MECHANISM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7315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3D4403-5D63-50D3-E9E9-33AD52C11C30}"/>
              </a:ext>
            </a:extLst>
          </p:cNvPr>
          <p:cNvSpPr/>
          <p:nvPr/>
        </p:nvSpPr>
        <p:spPr>
          <a:xfrm>
            <a:off x="1366793" y="2361889"/>
            <a:ext cx="1286933" cy="4995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frames From Camera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255038-4489-5846-3984-09265F7B40BF}"/>
              </a:ext>
            </a:extLst>
          </p:cNvPr>
          <p:cNvSpPr/>
          <p:nvPr/>
        </p:nvSpPr>
        <p:spPr>
          <a:xfrm>
            <a:off x="1366792" y="3245386"/>
            <a:ext cx="1286933" cy="4995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Resize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BDD984-80B2-D5A4-F12D-149BCE413527}"/>
              </a:ext>
            </a:extLst>
          </p:cNvPr>
          <p:cNvSpPr/>
          <p:nvPr/>
        </p:nvSpPr>
        <p:spPr>
          <a:xfrm>
            <a:off x="1366791" y="4166983"/>
            <a:ext cx="1286933" cy="4995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B84457-A460-3424-4A50-A11CB226ABBA}"/>
              </a:ext>
            </a:extLst>
          </p:cNvPr>
          <p:cNvSpPr/>
          <p:nvPr/>
        </p:nvSpPr>
        <p:spPr>
          <a:xfrm>
            <a:off x="3377326" y="4150561"/>
            <a:ext cx="1300441" cy="65778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Alphabet</a:t>
            </a:r>
          </a:p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7A3802-DFFB-0647-DF8A-E4EAC988F00F}"/>
              </a:ext>
            </a:extLst>
          </p:cNvPr>
          <p:cNvSpPr/>
          <p:nvPr/>
        </p:nvSpPr>
        <p:spPr>
          <a:xfrm>
            <a:off x="7912644" y="2868088"/>
            <a:ext cx="1286933" cy="4995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 Word From Enchant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B79E4D-4630-FF8D-4338-FD2AC1309DD6}"/>
              </a:ext>
            </a:extLst>
          </p:cNvPr>
          <p:cNvSpPr/>
          <p:nvPr/>
        </p:nvSpPr>
        <p:spPr>
          <a:xfrm>
            <a:off x="7912645" y="4045873"/>
            <a:ext cx="1286933" cy="62505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Alphabet To Word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5A50E9D0-9EB5-6010-0A5D-7A35E95A396D}"/>
              </a:ext>
            </a:extLst>
          </p:cNvPr>
          <p:cNvSpPr/>
          <p:nvPr/>
        </p:nvSpPr>
        <p:spPr>
          <a:xfrm>
            <a:off x="5320334" y="3914918"/>
            <a:ext cx="1775871" cy="905722"/>
          </a:xfrm>
          <a:prstGeom prst="flowChartDecisi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Predicted ‘next’?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DB0EED-E562-B894-03F9-85DA49174169}"/>
              </a:ext>
            </a:extLst>
          </p:cNvPr>
          <p:cNvSpPr/>
          <p:nvPr/>
        </p:nvSpPr>
        <p:spPr>
          <a:xfrm>
            <a:off x="9920835" y="4108632"/>
            <a:ext cx="1400171" cy="4995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 Word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97EF2DD-D9EA-A2B0-540E-DFCF63B2069A}"/>
              </a:ext>
            </a:extLst>
          </p:cNvPr>
          <p:cNvSpPr/>
          <p:nvPr/>
        </p:nvSpPr>
        <p:spPr>
          <a:xfrm>
            <a:off x="1969722" y="2908837"/>
            <a:ext cx="123825" cy="31051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B4A4E2F-2228-3035-BBD8-5CFE7F85CFBF}"/>
              </a:ext>
            </a:extLst>
          </p:cNvPr>
          <p:cNvSpPr/>
          <p:nvPr/>
        </p:nvSpPr>
        <p:spPr>
          <a:xfrm>
            <a:off x="1969722" y="3806621"/>
            <a:ext cx="123825" cy="31051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FC2033D-BECC-6056-9261-3B640397C594}"/>
              </a:ext>
            </a:extLst>
          </p:cNvPr>
          <p:cNvSpPr/>
          <p:nvPr/>
        </p:nvSpPr>
        <p:spPr>
          <a:xfrm rot="16200000">
            <a:off x="7410721" y="4040896"/>
            <a:ext cx="151237" cy="65376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1F1DE40-3FBB-3736-5D05-D4C8FB0174B6}"/>
              </a:ext>
            </a:extLst>
          </p:cNvPr>
          <p:cNvSpPr/>
          <p:nvPr/>
        </p:nvSpPr>
        <p:spPr>
          <a:xfrm rot="16200000">
            <a:off x="4916679" y="4097779"/>
            <a:ext cx="151235" cy="5400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937AD97-854F-28F7-8791-AEB23B957914}"/>
              </a:ext>
            </a:extLst>
          </p:cNvPr>
          <p:cNvSpPr/>
          <p:nvPr/>
        </p:nvSpPr>
        <p:spPr>
          <a:xfrm>
            <a:off x="8614461" y="3449849"/>
            <a:ext cx="151235" cy="5400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DA372960-6861-D61F-C6D6-C83D3D5457F5}"/>
              </a:ext>
            </a:extLst>
          </p:cNvPr>
          <p:cNvSpPr/>
          <p:nvPr/>
        </p:nvSpPr>
        <p:spPr>
          <a:xfrm rot="5400000" flipV="1">
            <a:off x="3969862" y="2986535"/>
            <a:ext cx="1056245" cy="1120798"/>
          </a:xfrm>
          <a:prstGeom prst="bentArrow">
            <a:avLst>
              <a:gd name="adj1" fmla="val 4356"/>
              <a:gd name="adj2" fmla="val 9751"/>
              <a:gd name="adj3" fmla="val 13194"/>
              <a:gd name="adj4" fmla="val 437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3114BFA-4DFE-A30E-7E5B-6179B6FEAB16}"/>
              </a:ext>
            </a:extLst>
          </p:cNvPr>
          <p:cNvSpPr/>
          <p:nvPr/>
        </p:nvSpPr>
        <p:spPr>
          <a:xfrm rot="16200000">
            <a:off x="9490808" y="4088397"/>
            <a:ext cx="151235" cy="5400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27B34E-268F-2BDA-045C-FE06B02FC250}"/>
              </a:ext>
            </a:extLst>
          </p:cNvPr>
          <p:cNvSpPr/>
          <p:nvPr/>
        </p:nvSpPr>
        <p:spPr>
          <a:xfrm>
            <a:off x="7051053" y="3904954"/>
            <a:ext cx="8235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4A8500-5435-0074-0D7A-0C2F6E0FFCAF}"/>
              </a:ext>
            </a:extLst>
          </p:cNvPr>
          <p:cNvSpPr/>
          <p:nvPr/>
        </p:nvSpPr>
        <p:spPr>
          <a:xfrm>
            <a:off x="5459333" y="3514086"/>
            <a:ext cx="8235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E2E3BE1C-38D9-E277-D2F1-26B2DC0F4CA5}"/>
              </a:ext>
            </a:extLst>
          </p:cNvPr>
          <p:cNvSpPr/>
          <p:nvPr/>
        </p:nvSpPr>
        <p:spPr>
          <a:xfrm>
            <a:off x="3229074" y="5348342"/>
            <a:ext cx="1504222" cy="944134"/>
          </a:xfrm>
          <a:prstGeom prst="flowChartMagneticDisk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Pretrained TF Model From Local Storage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CDA16E4F-A419-969F-1ACE-B37C615A2A64}"/>
              </a:ext>
            </a:extLst>
          </p:cNvPr>
          <p:cNvSpPr/>
          <p:nvPr/>
        </p:nvSpPr>
        <p:spPr>
          <a:xfrm rot="10800000">
            <a:off x="3927455" y="4808341"/>
            <a:ext cx="151235" cy="5400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389A07A2-17F8-9B55-B05D-852C852D4206}"/>
              </a:ext>
            </a:extLst>
          </p:cNvPr>
          <p:cNvSpPr/>
          <p:nvPr/>
        </p:nvSpPr>
        <p:spPr>
          <a:xfrm rot="16200000">
            <a:off x="2944458" y="4146748"/>
            <a:ext cx="151235" cy="5400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lowchart: Decision 28">
            <a:extLst>
              <a:ext uri="{FF2B5EF4-FFF2-40B4-BE49-F238E27FC236}">
                <a16:creationId xmlns:a16="http://schemas.microsoft.com/office/drawing/2014/main" id="{1318FA96-3394-A4C3-035F-06018FEC28CD}"/>
              </a:ext>
            </a:extLst>
          </p:cNvPr>
          <p:cNvSpPr/>
          <p:nvPr/>
        </p:nvSpPr>
        <p:spPr>
          <a:xfrm>
            <a:off x="5132501" y="2630524"/>
            <a:ext cx="2156983" cy="867139"/>
          </a:xfrm>
          <a:prstGeom prst="flowChartDecisi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Predicted ‘backspace’?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8EF74C2A-C030-4670-7475-30E0772C7FFB}"/>
              </a:ext>
            </a:extLst>
          </p:cNvPr>
          <p:cNvSpPr/>
          <p:nvPr/>
        </p:nvSpPr>
        <p:spPr>
          <a:xfrm rot="10800000">
            <a:off x="6133169" y="3549146"/>
            <a:ext cx="151234" cy="34140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B718CA-8F67-29B8-963B-B0F8B22BCDB0}"/>
              </a:ext>
            </a:extLst>
          </p:cNvPr>
          <p:cNvSpPr/>
          <p:nvPr/>
        </p:nvSpPr>
        <p:spPr>
          <a:xfrm>
            <a:off x="2263239" y="1441750"/>
            <a:ext cx="76655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(Using trained model)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9144C9-C2CD-63A6-A65B-9147C3BAACAE}"/>
              </a:ext>
            </a:extLst>
          </p:cNvPr>
          <p:cNvSpPr txBox="1">
            <a:spLocks/>
          </p:cNvSpPr>
          <p:nvPr/>
        </p:nvSpPr>
        <p:spPr>
          <a:xfrm>
            <a:off x="1066800" y="405966"/>
            <a:ext cx="10058400" cy="840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WORKING MECHANISM</a:t>
            </a:r>
            <a:endParaRPr lang="en-IN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0C2813C-4430-C16D-2FE2-48822828EE61}"/>
              </a:ext>
            </a:extLst>
          </p:cNvPr>
          <p:cNvSpPr/>
          <p:nvPr/>
        </p:nvSpPr>
        <p:spPr>
          <a:xfrm rot="10800000">
            <a:off x="8345564" y="3426278"/>
            <a:ext cx="151235" cy="5400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45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27F3-0C31-6947-0A19-D61FBC80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USE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F8FCD-E316-F577-F10D-0710A256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1527" y="3213192"/>
            <a:ext cx="800214" cy="943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2D29D-34E4-30FB-2868-704494F5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475" y="3129854"/>
            <a:ext cx="1214950" cy="1214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6BFDA-12A7-2EB5-BBDD-E438479F91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91" t="6755" r="29197" b="9185"/>
          <a:stretch/>
        </p:blipFill>
        <p:spPr>
          <a:xfrm>
            <a:off x="4623150" y="3156255"/>
            <a:ext cx="948524" cy="1072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A9676-F1EB-6E11-69BC-124AC0A81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032" y="3240274"/>
            <a:ext cx="1497153" cy="994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43E05-9A0D-C46F-E5B2-B7C08DEB862C}"/>
              </a:ext>
            </a:extLst>
          </p:cNvPr>
          <p:cNvSpPr txBox="1"/>
          <p:nvPr/>
        </p:nvSpPr>
        <p:spPr>
          <a:xfrm>
            <a:off x="8317659" y="3352608"/>
            <a:ext cx="1935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HELLO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A26B4E-BDCE-FDCA-144D-04942E192C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05" r="11848"/>
          <a:stretch/>
        </p:blipFill>
        <p:spPr>
          <a:xfrm>
            <a:off x="10770984" y="3172040"/>
            <a:ext cx="1295234" cy="1090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72E16F-CC4A-3ACF-2D51-7FFD61701753}"/>
              </a:ext>
            </a:extLst>
          </p:cNvPr>
          <p:cNvSpPr txBox="1"/>
          <p:nvPr/>
        </p:nvSpPr>
        <p:spPr>
          <a:xfrm>
            <a:off x="-15117" y="4122978"/>
            <a:ext cx="121495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Hand 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5C902-EC22-DE32-3054-DBB1F0201726}"/>
              </a:ext>
            </a:extLst>
          </p:cNvPr>
          <p:cNvSpPr txBox="1"/>
          <p:nvPr/>
        </p:nvSpPr>
        <p:spPr>
          <a:xfrm>
            <a:off x="3123467" y="4137666"/>
            <a:ext cx="119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C58EBE-7119-FD87-FE6F-CB392EDA1911}"/>
              </a:ext>
            </a:extLst>
          </p:cNvPr>
          <p:cNvSpPr txBox="1"/>
          <p:nvPr/>
        </p:nvSpPr>
        <p:spPr>
          <a:xfrm>
            <a:off x="4602294" y="4137050"/>
            <a:ext cx="98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384A24-EF4F-664C-19A1-228268ADF96C}"/>
              </a:ext>
            </a:extLst>
          </p:cNvPr>
          <p:cNvSpPr txBox="1"/>
          <p:nvPr/>
        </p:nvSpPr>
        <p:spPr>
          <a:xfrm>
            <a:off x="6384154" y="4183825"/>
            <a:ext cx="11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Alphabet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27C4FC-38A4-59D4-B2F9-80211071A0E4}"/>
              </a:ext>
            </a:extLst>
          </p:cNvPr>
          <p:cNvSpPr txBox="1"/>
          <p:nvPr/>
        </p:nvSpPr>
        <p:spPr>
          <a:xfrm>
            <a:off x="8440238" y="4183824"/>
            <a:ext cx="160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Whole Word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2A37DB-2753-6FDC-9ECD-DC8A9C7B5BBD}"/>
              </a:ext>
            </a:extLst>
          </p:cNvPr>
          <p:cNvSpPr txBox="1"/>
          <p:nvPr/>
        </p:nvSpPr>
        <p:spPr>
          <a:xfrm>
            <a:off x="10817499" y="4183823"/>
            <a:ext cx="124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to Speech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594E65-3E23-87D9-E7B9-011F002CD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3703" y="3220680"/>
            <a:ext cx="1040864" cy="10408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16F7B-1A9C-8717-0E1F-9FC98A73255E}"/>
              </a:ext>
            </a:extLst>
          </p:cNvPr>
          <p:cNvSpPr txBox="1"/>
          <p:nvPr/>
        </p:nvSpPr>
        <p:spPr>
          <a:xfrm>
            <a:off x="1629538" y="4137049"/>
            <a:ext cx="103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Webcam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67ECEF3-B530-E16E-86B9-3A79A284E6E3}"/>
              </a:ext>
            </a:extLst>
          </p:cNvPr>
          <p:cNvSpPr/>
          <p:nvPr/>
        </p:nvSpPr>
        <p:spPr>
          <a:xfrm>
            <a:off x="1149675" y="3684748"/>
            <a:ext cx="518124" cy="2121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DBB69B2-3AC2-7B6B-827B-0207C3D5FC8D}"/>
              </a:ext>
            </a:extLst>
          </p:cNvPr>
          <p:cNvSpPr/>
          <p:nvPr/>
        </p:nvSpPr>
        <p:spPr>
          <a:xfrm>
            <a:off x="2661196" y="3684748"/>
            <a:ext cx="518124" cy="2121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BAE05F9-AD6C-6C49-4D8B-47D1CDD3D3E4}"/>
              </a:ext>
            </a:extLst>
          </p:cNvPr>
          <p:cNvSpPr/>
          <p:nvPr/>
        </p:nvSpPr>
        <p:spPr>
          <a:xfrm>
            <a:off x="4056169" y="3684749"/>
            <a:ext cx="518124" cy="2121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D8F1267-7537-398A-ABCC-2A054F012CB5}"/>
              </a:ext>
            </a:extLst>
          </p:cNvPr>
          <p:cNvSpPr/>
          <p:nvPr/>
        </p:nvSpPr>
        <p:spPr>
          <a:xfrm>
            <a:off x="5631315" y="3684749"/>
            <a:ext cx="518124" cy="2121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17E0EBB-55F8-8D39-BD9C-E58129A62E8D}"/>
              </a:ext>
            </a:extLst>
          </p:cNvPr>
          <p:cNvSpPr/>
          <p:nvPr/>
        </p:nvSpPr>
        <p:spPr>
          <a:xfrm>
            <a:off x="7799535" y="3684749"/>
            <a:ext cx="518124" cy="2121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FA8AB45-DCA8-1510-14DA-AA5F7F2C23BE}"/>
              </a:ext>
            </a:extLst>
          </p:cNvPr>
          <p:cNvSpPr/>
          <p:nvPr/>
        </p:nvSpPr>
        <p:spPr>
          <a:xfrm>
            <a:off x="10224374" y="3684747"/>
            <a:ext cx="518124" cy="2121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40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0289B3-E19B-5D66-EC59-C6625412EFA4}"/>
              </a:ext>
            </a:extLst>
          </p:cNvPr>
          <p:cNvSpPr/>
          <p:nvPr/>
        </p:nvSpPr>
        <p:spPr>
          <a:xfrm>
            <a:off x="1793534" y="5262666"/>
            <a:ext cx="26599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Predicting Alphabet “S”</a:t>
            </a:r>
            <a:endParaRPr 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8045C-3005-D1F8-A8C2-5A3A118262B8}"/>
              </a:ext>
            </a:extLst>
          </p:cNvPr>
          <p:cNvSpPr/>
          <p:nvPr/>
        </p:nvSpPr>
        <p:spPr>
          <a:xfrm>
            <a:off x="7562449" y="5262666"/>
            <a:ext cx="30460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Adding S using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“next” Sign</a:t>
            </a:r>
            <a:endParaRPr 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FB629A-9B8D-9D8D-9914-BDAF2E49CDD8}"/>
              </a:ext>
            </a:extLst>
          </p:cNvPr>
          <p:cNvSpPr/>
          <p:nvPr/>
        </p:nvSpPr>
        <p:spPr>
          <a:xfrm>
            <a:off x="3281128" y="1155896"/>
            <a:ext cx="56297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word “Success”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EBAD9E-0C0A-BC69-07A2-720068D6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" y="2094974"/>
            <a:ext cx="5887675" cy="3167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43E7DD-54C8-F067-3E55-6DA564066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19" y="2094974"/>
            <a:ext cx="5881982" cy="31676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B63EFD-353D-60DD-D3DE-1C947891D75C}"/>
              </a:ext>
            </a:extLst>
          </p:cNvPr>
          <p:cNvSpPr txBox="1">
            <a:spLocks/>
          </p:cNvSpPr>
          <p:nvPr/>
        </p:nvSpPr>
        <p:spPr>
          <a:xfrm>
            <a:off x="1066800" y="238700"/>
            <a:ext cx="10058400" cy="831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SYSTEM PREVIEW</a:t>
            </a:r>
          </a:p>
        </p:txBody>
      </p:sp>
    </p:spTree>
    <p:extLst>
      <p:ext uri="{BB962C8B-B14F-4D97-AF65-F5344CB8AC3E}">
        <p14:creationId xmlns:p14="http://schemas.microsoft.com/office/powerpoint/2010/main" val="2005384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C8BF19-0D6C-5FD7-324C-AD33E476AFCF}"/>
              </a:ext>
            </a:extLst>
          </p:cNvPr>
          <p:cNvSpPr/>
          <p:nvPr/>
        </p:nvSpPr>
        <p:spPr>
          <a:xfrm>
            <a:off x="1970799" y="5262666"/>
            <a:ext cx="23054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Predicting word “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D4424-8946-61E5-260A-18B23534DA90}"/>
              </a:ext>
            </a:extLst>
          </p:cNvPr>
          <p:cNvSpPr/>
          <p:nvPr/>
        </p:nvSpPr>
        <p:spPr>
          <a:xfrm>
            <a:off x="6231553" y="5220167"/>
            <a:ext cx="56957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 following same procedure written “SUCCE”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and Suggestion already given for word “SUCCESS”</a:t>
            </a:r>
            <a:endParaRPr 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E5D8B8-CAF6-8F82-91AC-ED1F73D6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5" y="2085810"/>
            <a:ext cx="5887606" cy="317685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70D25F8-E481-F27B-2C8F-5CDA10E02228}"/>
              </a:ext>
            </a:extLst>
          </p:cNvPr>
          <p:cNvSpPr txBox="1">
            <a:spLocks/>
          </p:cNvSpPr>
          <p:nvPr/>
        </p:nvSpPr>
        <p:spPr>
          <a:xfrm>
            <a:off x="1066800" y="238700"/>
            <a:ext cx="10058400" cy="831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SYSTEM PREVIEW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A6EBCF-5020-B092-CEE3-DB5AB0D0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68" y="2085810"/>
            <a:ext cx="5864961" cy="31768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3996CB-EEE5-B1C9-D127-26046749CF03}"/>
              </a:ext>
            </a:extLst>
          </p:cNvPr>
          <p:cNvSpPr/>
          <p:nvPr/>
        </p:nvSpPr>
        <p:spPr>
          <a:xfrm>
            <a:off x="3281128" y="1155896"/>
            <a:ext cx="56297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word “Success” </a:t>
            </a:r>
          </a:p>
        </p:txBody>
      </p:sp>
    </p:spTree>
    <p:extLst>
      <p:ext uri="{BB962C8B-B14F-4D97-AF65-F5344CB8AC3E}">
        <p14:creationId xmlns:p14="http://schemas.microsoft.com/office/powerpoint/2010/main" val="4267681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C8BF19-0D6C-5FD7-324C-AD33E476AFCF}"/>
              </a:ext>
            </a:extLst>
          </p:cNvPr>
          <p:cNvSpPr/>
          <p:nvPr/>
        </p:nvSpPr>
        <p:spPr>
          <a:xfrm>
            <a:off x="508069" y="5262666"/>
            <a:ext cx="5230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 any alphabet goes wrong, using “Backspace”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remove it</a:t>
            </a:r>
            <a:endParaRPr 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D4424-8946-61E5-260A-18B23534DA90}"/>
              </a:ext>
            </a:extLst>
          </p:cNvPr>
          <p:cNvSpPr/>
          <p:nvPr/>
        </p:nvSpPr>
        <p:spPr>
          <a:xfrm>
            <a:off x="7368624" y="5220167"/>
            <a:ext cx="342164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Completing Word “SUCCESS”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Now we can use Speak button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text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  <a:endParaRPr 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0D25F8-E481-F27B-2C8F-5CDA10E02228}"/>
              </a:ext>
            </a:extLst>
          </p:cNvPr>
          <p:cNvSpPr txBox="1">
            <a:spLocks/>
          </p:cNvSpPr>
          <p:nvPr/>
        </p:nvSpPr>
        <p:spPr>
          <a:xfrm>
            <a:off x="1066800" y="238700"/>
            <a:ext cx="10058400" cy="831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SYSTEM PREVIEW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7FD6F-E38A-B90B-9A8F-EB314DEF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0" y="2085810"/>
            <a:ext cx="5869023" cy="3175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31A55-5115-0E9D-8862-7A17872E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89" y="2085810"/>
            <a:ext cx="5869021" cy="31637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04A07-9CBE-09ED-1652-37B872175C62}"/>
              </a:ext>
            </a:extLst>
          </p:cNvPr>
          <p:cNvSpPr/>
          <p:nvPr/>
        </p:nvSpPr>
        <p:spPr>
          <a:xfrm>
            <a:off x="3281128" y="1155896"/>
            <a:ext cx="56297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word “Success” </a:t>
            </a:r>
          </a:p>
        </p:txBody>
      </p:sp>
    </p:spTree>
    <p:extLst>
      <p:ext uri="{BB962C8B-B14F-4D97-AF65-F5344CB8AC3E}">
        <p14:creationId xmlns:p14="http://schemas.microsoft.com/office/powerpoint/2010/main" val="105254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20A7F-767F-5CDD-BDDB-7BD07FBB956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316831"/>
            <a:ext cx="10058400" cy="4831050"/>
          </a:xfrm>
        </p:spPr>
        <p:txBody>
          <a:bodyPr>
            <a:normAutofit/>
          </a:bodyPr>
          <a:lstStyle/>
          <a:p>
            <a:pPr marL="449263" indent="-363538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Preprocessing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Collected hand gesture images and preprocessed them for training.</a:t>
            </a:r>
          </a:p>
          <a:p>
            <a:pPr marL="449263" indent="-363538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 Training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Used a simple CNN model for hand sign classification; results were below expectations.</a:t>
            </a:r>
          </a:p>
          <a:p>
            <a:pPr marL="449263" indent="-363538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with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Switched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feature extraction, leading to significant improvement in accuracy.</a:t>
            </a:r>
          </a:p>
          <a:p>
            <a:pPr marL="449263" indent="-363538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Integrated the model into a Desktop-based application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49263" indent="-363538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Implemented real-time hand sign detection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49263" indent="-363538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&amp; Validation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Validated the model with a test set, achieving higher accuracy compared to the initial CNN approach.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C74B07-2CAE-6A44-788F-38ADFC81A555}"/>
              </a:ext>
            </a:extLst>
          </p:cNvPr>
          <p:cNvSpPr txBox="1">
            <a:spLocks/>
          </p:cNvSpPr>
          <p:nvPr/>
        </p:nvSpPr>
        <p:spPr>
          <a:xfrm>
            <a:off x="1066800" y="238700"/>
            <a:ext cx="10058400" cy="831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35868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755D6-ED73-47CD-1A8F-F8FE699079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3451" y="1548606"/>
            <a:ext cx="10058400" cy="3760788"/>
          </a:xfrm>
        </p:spPr>
        <p:txBody>
          <a:bodyPr/>
          <a:lstStyle/>
          <a:p>
            <a:pPr marL="808038" indent="-54292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Hand Sign Recognition</a:t>
            </a:r>
          </a:p>
          <a:p>
            <a:pPr marL="808038" indent="-54292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</a:p>
          <a:p>
            <a:pPr marL="808038" indent="-54292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MediaPipe integration making model more accurate</a:t>
            </a:r>
          </a:p>
          <a:p>
            <a:pPr marL="808038" indent="-54292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Suggestions</a:t>
            </a:r>
          </a:p>
          <a:p>
            <a:pPr marL="808038" indent="-54292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Speech</a:t>
            </a:r>
          </a:p>
          <a:p>
            <a:pPr marL="808038" indent="-54292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internet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connection required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8038" indent="-54292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Dataset (Create own dataset using MediaPipe &amp; Train Model)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4568B9-8E0D-3659-6C28-85A3B7FE6DDB}"/>
              </a:ext>
            </a:extLst>
          </p:cNvPr>
          <p:cNvSpPr txBox="1">
            <a:spLocks/>
          </p:cNvSpPr>
          <p:nvPr/>
        </p:nvSpPr>
        <p:spPr>
          <a:xfrm>
            <a:off x="1066800" y="238700"/>
            <a:ext cx="10058400" cy="831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</a:t>
            </a:r>
            <a:r>
              <a:rPr lang="en-IN" dirty="0"/>
              <a:t>DVANTAGES</a:t>
            </a:r>
          </a:p>
        </p:txBody>
      </p:sp>
    </p:spTree>
    <p:extLst>
      <p:ext uri="{BB962C8B-B14F-4D97-AF65-F5344CB8AC3E}">
        <p14:creationId xmlns:p14="http://schemas.microsoft.com/office/powerpoint/2010/main" val="61714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FECB-FB72-439B-595C-C33D93EC2F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56005"/>
            <a:ext cx="10058400" cy="749300"/>
          </a:xfrm>
        </p:spPr>
        <p:txBody>
          <a:bodyPr/>
          <a:lstStyle/>
          <a:p>
            <a:pPr algn="ctr"/>
            <a:r>
              <a:rPr lang="en-IN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3C7C-5562-2359-5457-2DB154B3D6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113435"/>
            <a:ext cx="10058400" cy="5247172"/>
          </a:xfrm>
        </p:spPr>
        <p:txBody>
          <a:bodyPr>
            <a:noAutofit/>
          </a:bodyPr>
          <a:lstStyle/>
          <a:p>
            <a:pPr marL="534988" indent="-4476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34988" indent="-4476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534988" indent="-4476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Strategy</a:t>
            </a:r>
          </a:p>
          <a:p>
            <a:pPr marL="534988" indent="-4476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pPr marL="534988" indent="-4476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Mechanism</a:t>
            </a:r>
          </a:p>
          <a:p>
            <a:pPr marL="534988" indent="-4476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</a:p>
          <a:p>
            <a:pPr marL="534988" indent="-4476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Preview</a:t>
            </a:r>
          </a:p>
          <a:p>
            <a:pPr marL="534988" indent="-4476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534988" indent="-4476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534988" indent="-4476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Advancements in Gesture Recognition</a:t>
            </a:r>
          </a:p>
          <a:p>
            <a:pPr marL="534988" indent="-4476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Possibilities</a:t>
            </a:r>
          </a:p>
        </p:txBody>
      </p:sp>
    </p:spTree>
    <p:extLst>
      <p:ext uri="{BB962C8B-B14F-4D97-AF65-F5344CB8AC3E}">
        <p14:creationId xmlns:p14="http://schemas.microsoft.com/office/powerpoint/2010/main" val="4065226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C856-E64E-76A3-16CF-2D33F4934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4510"/>
            <a:ext cx="10058400" cy="1449387"/>
          </a:xfrm>
        </p:spPr>
        <p:txBody>
          <a:bodyPr/>
          <a:lstStyle/>
          <a:p>
            <a:pPr algn="ctr"/>
            <a:r>
              <a:rPr lang="en-US" dirty="0"/>
              <a:t>CURRENT ADVANCEMENTS IN GESTURE RECOGNITION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F5F6-7C82-8ED0-5A99-11C9E1F4D4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967523"/>
            <a:ext cx="10058400" cy="3760788"/>
          </a:xfrm>
        </p:spPr>
        <p:txBody>
          <a:bodyPr/>
          <a:lstStyle/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 for Gesture Recognition</a:t>
            </a: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Input Integration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on Mobile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Recognition in Augmented Reality (AR) and Virtual Reality (VR)</a:t>
            </a: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Recognition for Human-Computer Interaction (HCI)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81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E5F1-4827-614C-3713-B4B89A99DFF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455058"/>
            <a:ext cx="10058400" cy="3760788"/>
          </a:xfrm>
        </p:spPr>
        <p:txBody>
          <a:bodyPr/>
          <a:lstStyle/>
          <a:p>
            <a:pPr marL="447675" indent="-44767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Gesture Sentence Recognition</a:t>
            </a: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Accuracy in Challenging Conditions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Cross-Language Sign Recognition</a:t>
            </a: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Translation for Conversations</a:t>
            </a: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Wearable Gesture Recognition Devices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579C00-BFE1-2217-A68E-A3214C897A9D}"/>
              </a:ext>
            </a:extLst>
          </p:cNvPr>
          <p:cNvSpPr txBox="1">
            <a:spLocks/>
          </p:cNvSpPr>
          <p:nvPr/>
        </p:nvSpPr>
        <p:spPr>
          <a:xfrm>
            <a:off x="1066800" y="238700"/>
            <a:ext cx="10058400" cy="831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FUTURE POSSIBILITIES</a:t>
            </a:r>
          </a:p>
        </p:txBody>
      </p:sp>
    </p:spTree>
    <p:extLst>
      <p:ext uri="{BB962C8B-B14F-4D97-AF65-F5344CB8AC3E}">
        <p14:creationId xmlns:p14="http://schemas.microsoft.com/office/powerpoint/2010/main" val="362223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D893-B38B-FDF2-1574-B6215AB41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90034"/>
          </a:xfrm>
        </p:spPr>
        <p:txBody>
          <a:bodyPr/>
          <a:lstStyle/>
          <a:p>
            <a:pPr algn="ctr"/>
            <a:r>
              <a:rPr lang="en-US" dirty="0"/>
              <a:t>P</a:t>
            </a:r>
            <a:r>
              <a:rPr lang="en-IN" dirty="0"/>
              <a:t>ROJECT DEMO</a:t>
            </a:r>
          </a:p>
        </p:txBody>
      </p:sp>
    </p:spTree>
    <p:extLst>
      <p:ext uri="{BB962C8B-B14F-4D97-AF65-F5344CB8AC3E}">
        <p14:creationId xmlns:p14="http://schemas.microsoft.com/office/powerpoint/2010/main" val="3415156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D893-B38B-FDF2-1574-B6215AB41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90034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498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EB69-9E51-15D7-4209-59271ACB66B6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7445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3297A-68BE-F205-0439-C412B45004C9}"/>
              </a:ext>
            </a:extLst>
          </p:cNvPr>
          <p:cNvSpPr txBox="1">
            <a:spLocks/>
          </p:cNvSpPr>
          <p:nvPr/>
        </p:nvSpPr>
        <p:spPr>
          <a:xfrm>
            <a:off x="498071" y="1646928"/>
            <a:ext cx="5284065" cy="426341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 algn="just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is a visual-manual language that is used by many deaf and hard-of-hearing individuals as their primary means of communication.</a:t>
            </a:r>
          </a:p>
          <a:p>
            <a:pPr marL="360363" indent="-360363" algn="just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 of a series of gestures and movements made with the hands, arms and face and can include facial expressions and body language.</a:t>
            </a:r>
          </a:p>
          <a:p>
            <a:pPr marL="360363" indent="-360363" algn="just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to design a system that recognizes hand sign representing 26 English alphabets where each given a sign.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583CC-421D-1D12-A3FB-F59732BC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98" y="1809471"/>
            <a:ext cx="5525271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0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A37C-10B1-F365-8A6D-5B06B07E55A4}"/>
              </a:ext>
            </a:extLst>
          </p:cNvPr>
          <p:cNvSpPr txBox="1">
            <a:spLocks/>
          </p:cNvSpPr>
          <p:nvPr/>
        </p:nvSpPr>
        <p:spPr>
          <a:xfrm>
            <a:off x="1097280" y="353103"/>
            <a:ext cx="10058400" cy="7445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</a:t>
            </a:r>
            <a:r>
              <a:rPr lang="en-IN" dirty="0"/>
              <a:t>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F76CD-F8A4-FCAD-13BA-B4EDDAA95F07}"/>
              </a:ext>
            </a:extLst>
          </p:cNvPr>
          <p:cNvSpPr txBox="1">
            <a:spLocks/>
          </p:cNvSpPr>
          <p:nvPr/>
        </p:nvSpPr>
        <p:spPr>
          <a:xfrm>
            <a:off x="650772" y="1396008"/>
            <a:ext cx="10890456" cy="470553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is one of the most powerful tools for human interaction and connection, and the inability to communicate presents a significant real-world challenge for deaf and mute individuals. </a:t>
            </a:r>
          </a:p>
          <a:p>
            <a:pPr marL="360363" indent="-360363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World Health Organization (WHO), approximately 1.5 billion people globally experience some degree of hearing loss, and this number is projected to rise to 2.5 billion by 2050. </a:t>
            </a:r>
          </a:p>
          <a:p>
            <a:pPr marL="360363" indent="-360363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problems that deaf &amp; mute individuals may face in terms of communication:</a:t>
            </a:r>
          </a:p>
          <a:p>
            <a:pPr marL="652971" lvl="1" indent="-360363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 to sign language interpreters</a:t>
            </a:r>
          </a:p>
          <a:p>
            <a:pPr marL="652971" lvl="1" indent="-360363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communicating with people who do not know sign language, which can lead to social isolation and frustration.</a:t>
            </a:r>
          </a:p>
          <a:p>
            <a:pPr marL="652971" lvl="1" indent="-360363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 to technology and communication devices designed for the deaf community, such as video phones and text messaging services.</a:t>
            </a:r>
          </a:p>
          <a:p>
            <a:pPr marL="652971" lvl="1" indent="-360363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Misunderstandings and misinterpretations due to differences in sign language regional variations, or limited sign language proficiency among some people.</a:t>
            </a:r>
          </a:p>
        </p:txBody>
      </p:sp>
    </p:spTree>
    <p:extLst>
      <p:ext uri="{BB962C8B-B14F-4D97-AF65-F5344CB8AC3E}">
        <p14:creationId xmlns:p14="http://schemas.microsoft.com/office/powerpoint/2010/main" val="91279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5D2C-CC99-0F0B-86CD-4FEB6861DD26}"/>
              </a:ext>
            </a:extLst>
          </p:cNvPr>
          <p:cNvSpPr txBox="1">
            <a:spLocks/>
          </p:cNvSpPr>
          <p:nvPr/>
        </p:nvSpPr>
        <p:spPr>
          <a:xfrm>
            <a:off x="1071758" y="256605"/>
            <a:ext cx="10058400" cy="849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SOLUTION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A1868-57CA-4B91-5940-5E8790763929}"/>
              </a:ext>
            </a:extLst>
          </p:cNvPr>
          <p:cNvSpPr txBox="1">
            <a:spLocks/>
          </p:cNvSpPr>
          <p:nvPr/>
        </p:nvSpPr>
        <p:spPr>
          <a:xfrm>
            <a:off x="578455" y="1562263"/>
            <a:ext cx="10890456" cy="426341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of a Real-Time Sign Language Recognition system basically involves: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363" indent="-360363" algn="just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dataset of every alphabet in varying lighting conditions.</a:t>
            </a:r>
          </a:p>
          <a:p>
            <a:pPr marL="360363" indent="-360363" algn="just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and train the model using CNN architecture considering ASL Dataset.</a:t>
            </a:r>
          </a:p>
          <a:p>
            <a:pPr marL="360363" indent="-360363" algn="just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involves: </a:t>
            </a:r>
          </a:p>
          <a:p>
            <a:pPr marL="652971" lvl="1" indent="-360363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Acquiring user’s hand gesture at real-time</a:t>
            </a:r>
          </a:p>
          <a:p>
            <a:pPr marL="652971" lvl="1" indent="-360363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Classifying hand gestures using trained CNN Model.</a:t>
            </a:r>
          </a:p>
          <a:p>
            <a:pPr marL="360363" indent="-360363" algn="just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to Speech Conversion</a:t>
            </a:r>
          </a:p>
          <a:p>
            <a:pPr marL="360363" indent="-360363" algn="just">
              <a:buFont typeface="Courier New" panose="02070309020205020404" pitchFamily="49" charset="0"/>
              <a:buChar char="o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suggestions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0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3613EA6-8505-1D4D-438C-3BA61D53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61" y="2985266"/>
            <a:ext cx="2024042" cy="2024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EA0017-55D1-4737-27FA-DAE99BB90B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1758" y="289855"/>
            <a:ext cx="10058400" cy="849978"/>
          </a:xfrm>
        </p:spPr>
        <p:txBody>
          <a:bodyPr/>
          <a:lstStyle/>
          <a:p>
            <a:pPr algn="ctr"/>
            <a:r>
              <a:rPr lang="en-IN" dirty="0"/>
              <a:t>TECHNOLOGIES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5D09D-1065-CD46-6AC9-06D2C316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68" y="2892157"/>
            <a:ext cx="1840152" cy="1840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77152-D7BF-4DD8-7416-A384484E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590" y="2441890"/>
            <a:ext cx="1222935" cy="1222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A40ACE-6B9B-CA4B-0A0A-AFC53E5A33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34"/>
          <a:stretch/>
        </p:blipFill>
        <p:spPr>
          <a:xfrm>
            <a:off x="8068240" y="4265814"/>
            <a:ext cx="1222935" cy="116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7AC991-3CC2-2D60-8C1D-AF7D6827C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382" y="4134004"/>
            <a:ext cx="1208776" cy="129233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4F7C73A-70F7-02C7-8836-741E2B11781F}"/>
              </a:ext>
            </a:extLst>
          </p:cNvPr>
          <p:cNvSpPr/>
          <p:nvPr/>
        </p:nvSpPr>
        <p:spPr>
          <a:xfrm>
            <a:off x="607422" y="1661827"/>
            <a:ext cx="31539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4555DE-82A5-5B2F-C0E6-5A957002F437}"/>
              </a:ext>
            </a:extLst>
          </p:cNvPr>
          <p:cNvSpPr/>
          <p:nvPr/>
        </p:nvSpPr>
        <p:spPr>
          <a:xfrm>
            <a:off x="4707120" y="1678737"/>
            <a:ext cx="22300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033379-F39B-E4F4-B1CF-01D581872E78}"/>
              </a:ext>
            </a:extLst>
          </p:cNvPr>
          <p:cNvSpPr/>
          <p:nvPr/>
        </p:nvSpPr>
        <p:spPr>
          <a:xfrm>
            <a:off x="8454618" y="1657764"/>
            <a:ext cx="22300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11EEDA-D406-05B6-1D68-FCEEBF5BA0F4}"/>
              </a:ext>
            </a:extLst>
          </p:cNvPr>
          <p:cNvSpPr/>
          <p:nvPr/>
        </p:nvSpPr>
        <p:spPr>
          <a:xfrm>
            <a:off x="1548999" y="4716670"/>
            <a:ext cx="127470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EB8EAF-73F9-FB30-67E9-7EB9BA7BBD39}"/>
              </a:ext>
            </a:extLst>
          </p:cNvPr>
          <p:cNvSpPr/>
          <p:nvPr/>
        </p:nvSpPr>
        <p:spPr>
          <a:xfrm>
            <a:off x="5162348" y="4717531"/>
            <a:ext cx="131959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endParaRPr 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16B765-4E8C-8DD8-0BB4-65E260E611F7}"/>
              </a:ext>
            </a:extLst>
          </p:cNvPr>
          <p:cNvSpPr/>
          <p:nvPr/>
        </p:nvSpPr>
        <p:spPr>
          <a:xfrm>
            <a:off x="8695780" y="3441016"/>
            <a:ext cx="183255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endParaRPr 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5A1294-E25E-E468-6AC4-C1CD25898AED}"/>
              </a:ext>
            </a:extLst>
          </p:cNvPr>
          <p:cNvSpPr/>
          <p:nvPr/>
        </p:nvSpPr>
        <p:spPr>
          <a:xfrm>
            <a:off x="7915155" y="5401831"/>
            <a:ext cx="155202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3D1E84-B7D4-2318-2AFD-1AF9900CF405}"/>
              </a:ext>
            </a:extLst>
          </p:cNvPr>
          <p:cNvSpPr/>
          <p:nvPr/>
        </p:nvSpPr>
        <p:spPr>
          <a:xfrm>
            <a:off x="9559608" y="5402862"/>
            <a:ext cx="193232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778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2E68-2C56-36A5-5FC6-F06CE9CA45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405966"/>
            <a:ext cx="10058400" cy="840953"/>
          </a:xfrm>
        </p:spPr>
        <p:txBody>
          <a:bodyPr/>
          <a:lstStyle/>
          <a:p>
            <a:pPr algn="ctr"/>
            <a:r>
              <a:rPr lang="en-US" sz="4800" dirty="0"/>
              <a:t>WORKING MECHANISM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68E26-5335-56C2-2798-56F61135550B}"/>
              </a:ext>
            </a:extLst>
          </p:cNvPr>
          <p:cNvSpPr txBox="1">
            <a:spLocks/>
          </p:cNvSpPr>
          <p:nvPr/>
        </p:nvSpPr>
        <p:spPr>
          <a:xfrm>
            <a:off x="578455" y="1562263"/>
            <a:ext cx="10890456" cy="426341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Preprocessing</a:t>
            </a:r>
          </a:p>
          <a:p>
            <a:pPr marL="365125" indent="-365125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we utilized a dataset sourced from Kaggle and preprocessed it with the VGG16 preprocessing function.</a:t>
            </a:r>
          </a:p>
          <a:p>
            <a:pPr marL="365125" indent="-365125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results obtained under varying lighting conditions were not as anticipated, so we captured our own hand gesture images.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0151C9-36C5-0D7C-151D-07C9431D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41" b="36831"/>
          <a:stretch/>
        </p:blipFill>
        <p:spPr>
          <a:xfrm>
            <a:off x="828471" y="4102535"/>
            <a:ext cx="6895652" cy="2250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88901-465F-819D-A58A-506C8B120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996" y="4175027"/>
            <a:ext cx="1064833" cy="106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A7893-23F7-196E-0887-C385F513A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611" y="4153716"/>
            <a:ext cx="1043159" cy="1043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5138DB-FAB3-0B9C-8EC3-1D6C1DCD1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995" y="5324943"/>
            <a:ext cx="1064834" cy="1064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278AA-E12E-CB16-45CB-B7C34CB7F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6095" y="5307176"/>
            <a:ext cx="1084585" cy="1084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78F249-152A-EB0F-F70C-60EDC5343F23}"/>
              </a:ext>
            </a:extLst>
          </p:cNvPr>
          <p:cNvSpPr txBox="1"/>
          <p:nvPr/>
        </p:nvSpPr>
        <p:spPr>
          <a:xfrm>
            <a:off x="2904697" y="374293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 Dataset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2B96B-FB47-310F-A884-8E32DFE1EFDD}"/>
              </a:ext>
            </a:extLst>
          </p:cNvPr>
          <p:cNvSpPr txBox="1"/>
          <p:nvPr/>
        </p:nvSpPr>
        <p:spPr>
          <a:xfrm>
            <a:off x="8577546" y="36142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 Dataset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4D6B63-6596-EE9C-F64D-4AD9F582E179}"/>
              </a:ext>
            </a:extLst>
          </p:cNvPr>
          <p:cNvCxnSpPr/>
          <p:nvPr/>
        </p:nvCxnSpPr>
        <p:spPr>
          <a:xfrm>
            <a:off x="8258783" y="3798917"/>
            <a:ext cx="0" cy="2590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07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68E26-5335-56C2-2798-56F61135550B}"/>
              </a:ext>
            </a:extLst>
          </p:cNvPr>
          <p:cNvSpPr txBox="1">
            <a:spLocks/>
          </p:cNvSpPr>
          <p:nvPr/>
        </p:nvSpPr>
        <p:spPr>
          <a:xfrm>
            <a:off x="462939" y="1906987"/>
            <a:ext cx="10890456" cy="426341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Architecture Selection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implemented the following layers in our model:</a:t>
            </a:r>
          </a:p>
          <a:p>
            <a:pPr marL="273050" indent="-273050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Conv2D - Convolutional Layer, used for feature extraction </a:t>
            </a:r>
          </a:p>
          <a:p>
            <a:pPr marL="273050" indent="-273050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MaxPooling2D - Calculates largest value in every patch </a:t>
            </a:r>
          </a:p>
          <a:p>
            <a:pPr marL="273050" indent="-273050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 - 2D array to linear vector </a:t>
            </a:r>
          </a:p>
          <a:p>
            <a:pPr marL="273050" indent="-273050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- Deeply connected layer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EB945-D8C4-5E73-4CC4-B56E95C3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123" y="2570878"/>
            <a:ext cx="4572638" cy="23148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8A08853-80D7-3A48-D92C-D60731790950}"/>
              </a:ext>
            </a:extLst>
          </p:cNvPr>
          <p:cNvSpPr txBox="1">
            <a:spLocks/>
          </p:cNvSpPr>
          <p:nvPr/>
        </p:nvSpPr>
        <p:spPr>
          <a:xfrm>
            <a:off x="1066800" y="405966"/>
            <a:ext cx="10058400" cy="840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WORKING MECHANISM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997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68E26-5335-56C2-2798-56F61135550B}"/>
              </a:ext>
            </a:extLst>
          </p:cNvPr>
          <p:cNvSpPr txBox="1">
            <a:spLocks/>
          </p:cNvSpPr>
          <p:nvPr/>
        </p:nvSpPr>
        <p:spPr>
          <a:xfrm>
            <a:off x="1173804" y="1285720"/>
            <a:ext cx="9844391" cy="65771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Creation and Training (Before Feature Extraction)</a:t>
            </a: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99349-CFC4-C145-2834-2D77E79D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49" y="2190788"/>
            <a:ext cx="3840480" cy="3760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41FE3-F65E-AE27-FC0D-5A0C5509B4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170"/>
          <a:stretch/>
        </p:blipFill>
        <p:spPr>
          <a:xfrm>
            <a:off x="6795989" y="2307524"/>
            <a:ext cx="4332462" cy="352733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CF81B-6929-F05D-E0B1-25CCA03802F9}"/>
              </a:ext>
            </a:extLst>
          </p:cNvPr>
          <p:cNvSpPr txBox="1">
            <a:spLocks/>
          </p:cNvSpPr>
          <p:nvPr/>
        </p:nvSpPr>
        <p:spPr>
          <a:xfrm>
            <a:off x="6596633" y="5919050"/>
            <a:ext cx="4927400" cy="54097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Graph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9D4CA74-40AD-05A0-FF25-B61CE2E8EADA}"/>
              </a:ext>
            </a:extLst>
          </p:cNvPr>
          <p:cNvSpPr txBox="1">
            <a:spLocks/>
          </p:cNvSpPr>
          <p:nvPr/>
        </p:nvSpPr>
        <p:spPr>
          <a:xfrm>
            <a:off x="461721" y="5922074"/>
            <a:ext cx="4927400" cy="54097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Structure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AD7645-2828-9555-F5DB-650B6C12BADA}"/>
              </a:ext>
            </a:extLst>
          </p:cNvPr>
          <p:cNvSpPr txBox="1">
            <a:spLocks/>
          </p:cNvSpPr>
          <p:nvPr/>
        </p:nvSpPr>
        <p:spPr>
          <a:xfrm>
            <a:off x="1066800" y="405966"/>
            <a:ext cx="10058400" cy="840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WORKING MECHANISM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155730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{01D0E3CF-8E25-43BC-A0BA-F7A2363B5040}tf11437505_win32</Template>
  <TotalTime>1686</TotalTime>
  <Words>928</Words>
  <Application>Microsoft Office PowerPoint</Application>
  <PresentationFormat>Widescreen</PresentationFormat>
  <Paragraphs>187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ADLaM Display</vt:lpstr>
      <vt:lpstr>Calibri</vt:lpstr>
      <vt:lpstr>Courier New</vt:lpstr>
      <vt:lpstr>Georgia Pro Cond Light</vt:lpstr>
      <vt:lpstr>Speak Pro</vt:lpstr>
      <vt:lpstr>Times New Roman</vt:lpstr>
      <vt:lpstr>Wingdings</vt:lpstr>
      <vt:lpstr>RetrospectVTI</vt:lpstr>
      <vt:lpstr>HandTalk: Real-Time Hand Sign Recognition</vt:lpstr>
      <vt:lpstr>TABLE OF CONTENTS</vt:lpstr>
      <vt:lpstr>PowerPoint Presentation</vt:lpstr>
      <vt:lpstr>PowerPoint Presentation</vt:lpstr>
      <vt:lpstr>PowerPoint Presentation</vt:lpstr>
      <vt:lpstr>TECHNOLOGIES USED</vt:lpstr>
      <vt:lpstr>WORKING MECHANISM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ADVANCEMENTS IN GESTURE RECOGNITION</vt:lpstr>
      <vt:lpstr>PowerPoint Presentation</vt:lpstr>
      <vt:lpstr>PROJECT 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Kumar</dc:creator>
  <cp:lastModifiedBy>Atul Kumar</cp:lastModifiedBy>
  <cp:revision>42</cp:revision>
  <dcterms:created xsi:type="dcterms:W3CDTF">2024-08-27T16:43:58Z</dcterms:created>
  <dcterms:modified xsi:type="dcterms:W3CDTF">2024-09-03T01:59:58Z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